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18"/>
  </p:notesMasterIdLst>
  <p:sldIdLst>
    <p:sldId id="256" r:id="rId5"/>
    <p:sldId id="257" r:id="rId6"/>
    <p:sldId id="274" r:id="rId7"/>
    <p:sldId id="286" r:id="rId8"/>
    <p:sldId id="288" r:id="rId9"/>
    <p:sldId id="289" r:id="rId10"/>
    <p:sldId id="267" r:id="rId11"/>
    <p:sldId id="282" r:id="rId12"/>
    <p:sldId id="283" r:id="rId13"/>
    <p:sldId id="280" r:id="rId14"/>
    <p:sldId id="273" r:id="rId15"/>
    <p:sldId id="265"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05C9D2-EBF6-4AD5-B11C-DF93D0BFFC3B}" v="39" dt="2024-01-29T15:57:37.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7366" autoAdjust="0"/>
  </p:normalViewPr>
  <p:slideViewPr>
    <p:cSldViewPr snapToGrid="0">
      <p:cViewPr varScale="1">
        <p:scale>
          <a:sx n="60" d="100"/>
          <a:sy n="60" d="100"/>
        </p:scale>
        <p:origin x="155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ek Smit" userId="a87213c4-1807-49ad-b5a8-0ba0abdc094f" providerId="ADAL" clId="{1D05C9D2-EBF6-4AD5-B11C-DF93D0BFFC3B}"/>
    <pc:docChg chg="undo custSel delSld modSld">
      <pc:chgData name="Moniek Smit" userId="a87213c4-1807-49ad-b5a8-0ba0abdc094f" providerId="ADAL" clId="{1D05C9D2-EBF6-4AD5-B11C-DF93D0BFFC3B}" dt="2024-01-29T15:57:37.779" v="465" actId="478"/>
      <pc:docMkLst>
        <pc:docMk/>
      </pc:docMkLst>
      <pc:sldChg chg="addSp delSp modSp mod setClrOvrMap">
        <pc:chgData name="Moniek Smit" userId="a87213c4-1807-49ad-b5a8-0ba0abdc094f" providerId="ADAL" clId="{1D05C9D2-EBF6-4AD5-B11C-DF93D0BFFC3B}" dt="2024-01-29T15:08:06.828" v="255" actId="26606"/>
        <pc:sldMkLst>
          <pc:docMk/>
          <pc:sldMk cId="3753198601" sldId="256"/>
        </pc:sldMkLst>
        <pc:spChg chg="mod">
          <ac:chgData name="Moniek Smit" userId="a87213c4-1807-49ad-b5a8-0ba0abdc094f" providerId="ADAL" clId="{1D05C9D2-EBF6-4AD5-B11C-DF93D0BFFC3B}" dt="2024-01-29T15:08:06.828" v="255" actId="26606"/>
          <ac:spMkLst>
            <pc:docMk/>
            <pc:sldMk cId="3753198601" sldId="256"/>
            <ac:spMk id="2" creationId="{4C711F44-60C9-4C33-9F30-80CC279E17A4}"/>
          </ac:spMkLst>
        </pc:spChg>
        <pc:spChg chg="mod">
          <ac:chgData name="Moniek Smit" userId="a87213c4-1807-49ad-b5a8-0ba0abdc094f" providerId="ADAL" clId="{1D05C9D2-EBF6-4AD5-B11C-DF93D0BFFC3B}" dt="2024-01-29T15:08:06.828" v="255" actId="26606"/>
          <ac:spMkLst>
            <pc:docMk/>
            <pc:sldMk cId="3753198601" sldId="256"/>
            <ac:spMk id="3" creationId="{CF2F42A9-C779-4A70-A4AC-F7B5A6CB3930}"/>
          </ac:spMkLst>
        </pc:spChg>
        <pc:spChg chg="del">
          <ac:chgData name="Moniek Smit" userId="a87213c4-1807-49ad-b5a8-0ba0abdc094f" providerId="ADAL" clId="{1D05C9D2-EBF6-4AD5-B11C-DF93D0BFFC3B}" dt="2024-01-29T15:08:06.828" v="255" actId="26606"/>
          <ac:spMkLst>
            <pc:docMk/>
            <pc:sldMk cId="3753198601" sldId="256"/>
            <ac:spMk id="1028" creationId="{FE8A7A51-D656-47F0-BF06-7DEC0FA09BD6}"/>
          </ac:spMkLst>
        </pc:spChg>
        <pc:spChg chg="del">
          <ac:chgData name="Moniek Smit" userId="a87213c4-1807-49ad-b5a8-0ba0abdc094f" providerId="ADAL" clId="{1D05C9D2-EBF6-4AD5-B11C-DF93D0BFFC3B}" dt="2024-01-29T15:08:06.828" v="255" actId="26606"/>
          <ac:spMkLst>
            <pc:docMk/>
            <pc:sldMk cId="3753198601" sldId="256"/>
            <ac:spMk id="1029" creationId="{C0F7D017-358C-4536-980E-7C6B97AE6C1F}"/>
          </ac:spMkLst>
        </pc:spChg>
        <pc:spChg chg="del">
          <ac:chgData name="Moniek Smit" userId="a87213c4-1807-49ad-b5a8-0ba0abdc094f" providerId="ADAL" clId="{1D05C9D2-EBF6-4AD5-B11C-DF93D0BFFC3B}" dt="2024-01-29T15:08:06.828" v="255" actId="26606"/>
          <ac:spMkLst>
            <pc:docMk/>
            <pc:sldMk cId="3753198601" sldId="256"/>
            <ac:spMk id="1030" creationId="{03D524A5-0026-48B3-A857-8AE02CEC0D25}"/>
          </ac:spMkLst>
        </pc:spChg>
        <pc:spChg chg="add">
          <ac:chgData name="Moniek Smit" userId="a87213c4-1807-49ad-b5a8-0ba0abdc094f" providerId="ADAL" clId="{1D05C9D2-EBF6-4AD5-B11C-DF93D0BFFC3B}" dt="2024-01-29T15:08:06.828" v="255" actId="26606"/>
          <ac:spMkLst>
            <pc:docMk/>
            <pc:sldMk cId="3753198601" sldId="256"/>
            <ac:spMk id="1035" creationId="{BC512124-0D13-4ED9-80B7-52AE15B6B41F}"/>
          </ac:spMkLst>
        </pc:spChg>
        <pc:spChg chg="add">
          <ac:chgData name="Moniek Smit" userId="a87213c4-1807-49ad-b5a8-0ba0abdc094f" providerId="ADAL" clId="{1D05C9D2-EBF6-4AD5-B11C-DF93D0BFFC3B}" dt="2024-01-29T15:08:06.828" v="255" actId="26606"/>
          <ac:spMkLst>
            <pc:docMk/>
            <pc:sldMk cId="3753198601" sldId="256"/>
            <ac:spMk id="1037" creationId="{D4ABACDC-BD54-40F3-9047-8298C77C2DD6}"/>
          </ac:spMkLst>
        </pc:spChg>
        <pc:spChg chg="add">
          <ac:chgData name="Moniek Smit" userId="a87213c4-1807-49ad-b5a8-0ba0abdc094f" providerId="ADAL" clId="{1D05C9D2-EBF6-4AD5-B11C-DF93D0BFFC3B}" dt="2024-01-29T15:08:06.828" v="255" actId="26606"/>
          <ac:spMkLst>
            <pc:docMk/>
            <pc:sldMk cId="3753198601" sldId="256"/>
            <ac:spMk id="1039" creationId="{B76CB7CA-05C2-4EE8-A97F-B5F3A4F89DA4}"/>
          </ac:spMkLst>
        </pc:spChg>
        <pc:picChg chg="del">
          <ac:chgData name="Moniek Smit" userId="a87213c4-1807-49ad-b5a8-0ba0abdc094f" providerId="ADAL" clId="{1D05C9D2-EBF6-4AD5-B11C-DF93D0BFFC3B}" dt="2024-01-29T15:07:57.973" v="254" actId="478"/>
          <ac:picMkLst>
            <pc:docMk/>
            <pc:sldMk cId="3753198601" sldId="256"/>
            <ac:picMk id="5" creationId="{C37B8D21-22AD-C8C4-12DD-A92D93F5ABBC}"/>
          </ac:picMkLst>
        </pc:picChg>
        <pc:picChg chg="del">
          <ac:chgData name="Moniek Smit" userId="a87213c4-1807-49ad-b5a8-0ba0abdc094f" providerId="ADAL" clId="{1D05C9D2-EBF6-4AD5-B11C-DF93D0BFFC3B}" dt="2024-01-29T15:07:55.353" v="253" actId="478"/>
          <ac:picMkLst>
            <pc:docMk/>
            <pc:sldMk cId="3753198601" sldId="256"/>
            <ac:picMk id="12" creationId="{EB278458-644A-4813-A184-113140644728}"/>
          </ac:picMkLst>
        </pc:picChg>
        <pc:picChg chg="mod">
          <ac:chgData name="Moniek Smit" userId="a87213c4-1807-49ad-b5a8-0ba0abdc094f" providerId="ADAL" clId="{1D05C9D2-EBF6-4AD5-B11C-DF93D0BFFC3B}" dt="2024-01-29T15:08:06.828" v="255" actId="26606"/>
          <ac:picMkLst>
            <pc:docMk/>
            <pc:sldMk cId="3753198601" sldId="256"/>
            <ac:picMk id="1026" creationId="{C25A2F2B-169B-4308-B1CA-DA326231883A}"/>
          </ac:picMkLst>
        </pc:picChg>
      </pc:sldChg>
      <pc:sldChg chg="addSp delSp modSp mod setBg setClrOvrMap">
        <pc:chgData name="Moniek Smit" userId="a87213c4-1807-49ad-b5a8-0ba0abdc094f" providerId="ADAL" clId="{1D05C9D2-EBF6-4AD5-B11C-DF93D0BFFC3B}" dt="2024-01-29T15:09:47.283" v="335" actId="20577"/>
        <pc:sldMkLst>
          <pc:docMk/>
          <pc:sldMk cId="2931771959" sldId="257"/>
        </pc:sldMkLst>
        <pc:spChg chg="mod">
          <ac:chgData name="Moniek Smit" userId="a87213c4-1807-49ad-b5a8-0ba0abdc094f" providerId="ADAL" clId="{1D05C9D2-EBF6-4AD5-B11C-DF93D0BFFC3B}" dt="2024-01-29T15:09:29.636" v="322" actId="26606"/>
          <ac:spMkLst>
            <pc:docMk/>
            <pc:sldMk cId="2931771959" sldId="257"/>
            <ac:spMk id="2" creationId="{20EE2C32-245B-4333-825D-4B627855F0A6}"/>
          </ac:spMkLst>
        </pc:spChg>
        <pc:spChg chg="del mod">
          <ac:chgData name="Moniek Smit" userId="a87213c4-1807-49ad-b5a8-0ba0abdc094f" providerId="ADAL" clId="{1D05C9D2-EBF6-4AD5-B11C-DF93D0BFFC3B}" dt="2024-01-29T15:09:29.666" v="323" actId="26606"/>
          <ac:spMkLst>
            <pc:docMk/>
            <pc:sldMk cId="2931771959" sldId="257"/>
            <ac:spMk id="3" creationId="{488910FC-CB82-4AA7-B63F-F579CF3D49D6}"/>
          </ac:spMkLst>
        </pc:spChg>
        <pc:spChg chg="add del">
          <ac:chgData name="Moniek Smit" userId="a87213c4-1807-49ad-b5a8-0ba0abdc094f" providerId="ADAL" clId="{1D05C9D2-EBF6-4AD5-B11C-DF93D0BFFC3B}" dt="2024-01-29T15:09:29.636" v="322" actId="26606"/>
          <ac:spMkLst>
            <pc:docMk/>
            <pc:sldMk cId="2931771959" sldId="257"/>
            <ac:spMk id="9" creationId="{DADC4F84-175A-4AB1-916C-1E5796E1E0D3}"/>
          </ac:spMkLst>
        </pc:spChg>
        <pc:graphicFrameChg chg="add mod">
          <ac:chgData name="Moniek Smit" userId="a87213c4-1807-49ad-b5a8-0ba0abdc094f" providerId="ADAL" clId="{1D05C9D2-EBF6-4AD5-B11C-DF93D0BFFC3B}" dt="2024-01-29T15:09:47.283" v="335" actId="20577"/>
          <ac:graphicFrameMkLst>
            <pc:docMk/>
            <pc:sldMk cId="2931771959" sldId="257"/>
            <ac:graphicFrameMk id="11" creationId="{0CD71B75-A097-FC4D-2E2E-1B0CD3C67903}"/>
          </ac:graphicFrameMkLst>
        </pc:graphicFrameChg>
        <pc:picChg chg="add del">
          <ac:chgData name="Moniek Smit" userId="a87213c4-1807-49ad-b5a8-0ba0abdc094f" providerId="ADAL" clId="{1D05C9D2-EBF6-4AD5-B11C-DF93D0BFFC3B}" dt="2024-01-29T15:09:29.636" v="322" actId="26606"/>
          <ac:picMkLst>
            <pc:docMk/>
            <pc:sldMk cId="2931771959" sldId="257"/>
            <ac:picMk id="5" creationId="{EFF38A41-AD22-C64F-877B-FCB490AE5C45}"/>
          </ac:picMkLst>
        </pc:picChg>
        <pc:picChg chg="del">
          <ac:chgData name="Moniek Smit" userId="a87213c4-1807-49ad-b5a8-0ba0abdc094f" providerId="ADAL" clId="{1D05C9D2-EBF6-4AD5-B11C-DF93D0BFFC3B}" dt="2024-01-29T15:08:14.132" v="257" actId="478"/>
          <ac:picMkLst>
            <pc:docMk/>
            <pc:sldMk cId="2931771959" sldId="257"/>
            <ac:picMk id="6" creationId="{42751C9A-FC8B-4CA5-8E2E-53C3B244FF1A}"/>
          </ac:picMkLst>
        </pc:picChg>
        <pc:picChg chg="del">
          <ac:chgData name="Moniek Smit" userId="a87213c4-1807-49ad-b5a8-0ba0abdc094f" providerId="ADAL" clId="{1D05C9D2-EBF6-4AD5-B11C-DF93D0BFFC3B}" dt="2024-01-29T15:08:11.779" v="256" actId="478"/>
          <ac:picMkLst>
            <pc:docMk/>
            <pc:sldMk cId="2931771959" sldId="257"/>
            <ac:picMk id="7" creationId="{5345F26E-7A90-4E3B-B436-70282C9CB671}"/>
          </ac:picMkLst>
        </pc:picChg>
      </pc:sldChg>
      <pc:sldChg chg="del">
        <pc:chgData name="Moniek Smit" userId="a87213c4-1807-49ad-b5a8-0ba0abdc094f" providerId="ADAL" clId="{1D05C9D2-EBF6-4AD5-B11C-DF93D0BFFC3B}" dt="2024-01-29T14:58:51.464" v="134" actId="2696"/>
        <pc:sldMkLst>
          <pc:docMk/>
          <pc:sldMk cId="1371197630" sldId="258"/>
        </pc:sldMkLst>
      </pc:sldChg>
      <pc:sldChg chg="delSp modSp">
        <pc:chgData name="Moniek Smit" userId="a87213c4-1807-49ad-b5a8-0ba0abdc094f" providerId="ADAL" clId="{1D05C9D2-EBF6-4AD5-B11C-DF93D0BFFC3B}" dt="2024-01-29T15:10:24.069" v="340" actId="11"/>
        <pc:sldMkLst>
          <pc:docMk/>
          <pc:sldMk cId="3602874635" sldId="265"/>
        </pc:sldMkLst>
        <pc:spChg chg="mod">
          <ac:chgData name="Moniek Smit" userId="a87213c4-1807-49ad-b5a8-0ba0abdc094f" providerId="ADAL" clId="{1D05C9D2-EBF6-4AD5-B11C-DF93D0BFFC3B}" dt="2024-01-29T15:10:24.069" v="340" actId="11"/>
          <ac:spMkLst>
            <pc:docMk/>
            <pc:sldMk cId="3602874635" sldId="265"/>
            <ac:spMk id="3" creationId="{EAFDDBE8-D469-471D-9F31-7566F3F6A2E7}"/>
          </ac:spMkLst>
        </pc:spChg>
        <pc:picChg chg="del">
          <ac:chgData name="Moniek Smit" userId="a87213c4-1807-49ad-b5a8-0ba0abdc094f" providerId="ADAL" clId="{1D05C9D2-EBF6-4AD5-B11C-DF93D0BFFC3B}" dt="2024-01-29T15:10:05.029" v="338" actId="478"/>
          <ac:picMkLst>
            <pc:docMk/>
            <pc:sldMk cId="3602874635" sldId="265"/>
            <ac:picMk id="6" creationId="{4F802A6C-B24C-42F3-ABD3-2C7913685EDD}"/>
          </ac:picMkLst>
        </pc:picChg>
        <pc:picChg chg="del">
          <ac:chgData name="Moniek Smit" userId="a87213c4-1807-49ad-b5a8-0ba0abdc094f" providerId="ADAL" clId="{1D05C9D2-EBF6-4AD5-B11C-DF93D0BFFC3B}" dt="2024-01-29T15:10:01.199" v="336" actId="478"/>
          <ac:picMkLst>
            <pc:docMk/>
            <pc:sldMk cId="3602874635" sldId="265"/>
            <ac:picMk id="7" creationId="{AC76CD1D-0F8D-4090-8753-227AC7DA03A1}"/>
          </ac:picMkLst>
        </pc:picChg>
        <pc:picChg chg="del">
          <ac:chgData name="Moniek Smit" userId="a87213c4-1807-49ad-b5a8-0ba0abdc094f" providerId="ADAL" clId="{1D05C9D2-EBF6-4AD5-B11C-DF93D0BFFC3B}" dt="2024-01-29T15:10:03.066" v="337" actId="478"/>
          <ac:picMkLst>
            <pc:docMk/>
            <pc:sldMk cId="3602874635" sldId="265"/>
            <ac:picMk id="8" creationId="{7FC6E900-9881-4EAB-8D94-F178918167F9}"/>
          </ac:picMkLst>
        </pc:picChg>
      </pc:sldChg>
      <pc:sldChg chg="delSp modSp mod">
        <pc:chgData name="Moniek Smit" userId="a87213c4-1807-49ad-b5a8-0ba0abdc094f" providerId="ADAL" clId="{1D05C9D2-EBF6-4AD5-B11C-DF93D0BFFC3B}" dt="2024-01-29T15:04:56.749" v="221" actId="20577"/>
        <pc:sldMkLst>
          <pc:docMk/>
          <pc:sldMk cId="271915668" sldId="266"/>
        </pc:sldMkLst>
        <pc:spChg chg="mod">
          <ac:chgData name="Moniek Smit" userId="a87213c4-1807-49ad-b5a8-0ba0abdc094f" providerId="ADAL" clId="{1D05C9D2-EBF6-4AD5-B11C-DF93D0BFFC3B}" dt="2024-01-29T15:04:56.749" v="221" actId="20577"/>
          <ac:spMkLst>
            <pc:docMk/>
            <pc:sldMk cId="271915668" sldId="266"/>
            <ac:spMk id="3" creationId="{B4F4BD65-06C4-4175-835E-DDBDD0429DA2}"/>
          </ac:spMkLst>
        </pc:spChg>
        <pc:picChg chg="del">
          <ac:chgData name="Moniek Smit" userId="a87213c4-1807-49ad-b5a8-0ba0abdc094f" providerId="ADAL" clId="{1D05C9D2-EBF6-4AD5-B11C-DF93D0BFFC3B}" dt="2024-01-29T15:04:33.071" v="218" actId="478"/>
          <ac:picMkLst>
            <pc:docMk/>
            <pc:sldMk cId="271915668" sldId="266"/>
            <ac:picMk id="6" creationId="{5E7DD57A-6038-44C6-947B-3C162F211664}"/>
          </ac:picMkLst>
        </pc:picChg>
        <pc:picChg chg="del">
          <ac:chgData name="Moniek Smit" userId="a87213c4-1807-49ad-b5a8-0ba0abdc094f" providerId="ADAL" clId="{1D05C9D2-EBF6-4AD5-B11C-DF93D0BFFC3B}" dt="2024-01-29T15:04:37.310" v="220" actId="478"/>
          <ac:picMkLst>
            <pc:docMk/>
            <pc:sldMk cId="271915668" sldId="266"/>
            <ac:picMk id="7" creationId="{808DD98D-CDF2-42C5-8BF4-706929D99AFF}"/>
          </ac:picMkLst>
        </pc:picChg>
        <pc:picChg chg="del">
          <ac:chgData name="Moniek Smit" userId="a87213c4-1807-49ad-b5a8-0ba0abdc094f" providerId="ADAL" clId="{1D05C9D2-EBF6-4AD5-B11C-DF93D0BFFC3B}" dt="2024-01-29T15:04:34.940" v="219" actId="478"/>
          <ac:picMkLst>
            <pc:docMk/>
            <pc:sldMk cId="271915668" sldId="266"/>
            <ac:picMk id="8" creationId="{387B24F4-13FB-4C05-A228-A0D5A7B3372C}"/>
          </ac:picMkLst>
        </pc:picChg>
      </pc:sldChg>
      <pc:sldChg chg="addSp delSp modSp mod">
        <pc:chgData name="Moniek Smit" userId="a87213c4-1807-49ad-b5a8-0ba0abdc094f" providerId="ADAL" clId="{1D05C9D2-EBF6-4AD5-B11C-DF93D0BFFC3B}" dt="2024-01-29T15:15:36.441" v="452" actId="115"/>
        <pc:sldMkLst>
          <pc:docMk/>
          <pc:sldMk cId="600963538" sldId="267"/>
        </pc:sldMkLst>
        <pc:spChg chg="mod">
          <ac:chgData name="Moniek Smit" userId="a87213c4-1807-49ad-b5a8-0ba0abdc094f" providerId="ADAL" clId="{1D05C9D2-EBF6-4AD5-B11C-DF93D0BFFC3B}" dt="2024-01-29T15:14:25.643" v="433" actId="20577"/>
          <ac:spMkLst>
            <pc:docMk/>
            <pc:sldMk cId="600963538" sldId="267"/>
            <ac:spMk id="2" creationId="{E404E27F-74E3-4431-87EB-7E4715A2F843}"/>
          </ac:spMkLst>
        </pc:spChg>
        <pc:spChg chg="mod">
          <ac:chgData name="Moniek Smit" userId="a87213c4-1807-49ad-b5a8-0ba0abdc094f" providerId="ADAL" clId="{1D05C9D2-EBF6-4AD5-B11C-DF93D0BFFC3B}" dt="2024-01-29T15:15:36.441" v="452" actId="115"/>
          <ac:spMkLst>
            <pc:docMk/>
            <pc:sldMk cId="600963538" sldId="267"/>
            <ac:spMk id="3" creationId="{A259D908-3BAA-47D0-BF31-8A0F57FFDC67}"/>
          </ac:spMkLst>
        </pc:spChg>
        <pc:picChg chg="add">
          <ac:chgData name="Moniek Smit" userId="a87213c4-1807-49ad-b5a8-0ba0abdc094f" providerId="ADAL" clId="{1D05C9D2-EBF6-4AD5-B11C-DF93D0BFFC3B}" dt="2024-01-29T15:15:11.906" v="449" actId="26606"/>
          <ac:picMkLst>
            <pc:docMk/>
            <pc:sldMk cId="600963538" sldId="267"/>
            <ac:picMk id="5" creationId="{0ABC424B-7AD7-0996-92B9-310EF9E929B3}"/>
          </ac:picMkLst>
        </pc:picChg>
        <pc:picChg chg="del">
          <ac:chgData name="Moniek Smit" userId="a87213c4-1807-49ad-b5a8-0ba0abdc094f" providerId="ADAL" clId="{1D05C9D2-EBF6-4AD5-B11C-DF93D0BFFC3B}" dt="2024-01-29T15:01:52.720" v="208" actId="478"/>
          <ac:picMkLst>
            <pc:docMk/>
            <pc:sldMk cId="600963538" sldId="267"/>
            <ac:picMk id="6" creationId="{513D297B-68E8-4B6D-A8FD-4C02373655C7}"/>
          </ac:picMkLst>
        </pc:picChg>
        <pc:picChg chg="del">
          <ac:chgData name="Moniek Smit" userId="a87213c4-1807-49ad-b5a8-0ba0abdc094f" providerId="ADAL" clId="{1D05C9D2-EBF6-4AD5-B11C-DF93D0BFFC3B}" dt="2024-01-29T15:01:35.298" v="207" actId="478"/>
          <ac:picMkLst>
            <pc:docMk/>
            <pc:sldMk cId="600963538" sldId="267"/>
            <ac:picMk id="7" creationId="{0A0A6532-2AC7-4C7D-A8C4-437DCE101F6B}"/>
          </ac:picMkLst>
        </pc:picChg>
      </pc:sldChg>
      <pc:sldChg chg="del">
        <pc:chgData name="Moniek Smit" userId="a87213c4-1807-49ad-b5a8-0ba0abdc094f" providerId="ADAL" clId="{1D05C9D2-EBF6-4AD5-B11C-DF93D0BFFC3B}" dt="2024-01-29T15:02:50.120" v="211" actId="2696"/>
        <pc:sldMkLst>
          <pc:docMk/>
          <pc:sldMk cId="3966707362" sldId="271"/>
        </pc:sldMkLst>
      </pc:sldChg>
      <pc:sldChg chg="addSp delSp modSp mod setBg">
        <pc:chgData name="Moniek Smit" userId="a87213c4-1807-49ad-b5a8-0ba0abdc094f" providerId="ADAL" clId="{1D05C9D2-EBF6-4AD5-B11C-DF93D0BFFC3B}" dt="2024-01-29T15:10:51.329" v="351" actId="20577"/>
        <pc:sldMkLst>
          <pc:docMk/>
          <pc:sldMk cId="2790116947" sldId="273"/>
        </pc:sldMkLst>
        <pc:spChg chg="mod">
          <ac:chgData name="Moniek Smit" userId="a87213c4-1807-49ad-b5a8-0ba0abdc094f" providerId="ADAL" clId="{1D05C9D2-EBF6-4AD5-B11C-DF93D0BFFC3B}" dt="2024-01-29T15:10:51.329" v="351" actId="20577"/>
          <ac:spMkLst>
            <pc:docMk/>
            <pc:sldMk cId="2790116947" sldId="273"/>
            <ac:spMk id="2" creationId="{94E12227-3C95-4611-8E4C-9A9CC3A957AF}"/>
          </ac:spMkLst>
        </pc:spChg>
        <pc:spChg chg="mod">
          <ac:chgData name="Moniek Smit" userId="a87213c4-1807-49ad-b5a8-0ba0abdc094f" providerId="ADAL" clId="{1D05C9D2-EBF6-4AD5-B11C-DF93D0BFFC3B}" dt="2024-01-29T15:06:32.194" v="244" actId="12"/>
          <ac:spMkLst>
            <pc:docMk/>
            <pc:sldMk cId="2790116947" sldId="273"/>
            <ac:spMk id="3" creationId="{91CFBEAD-ACC2-4411-AD53-5E0F8A8D4B98}"/>
          </ac:spMkLst>
        </pc:spChg>
        <pc:spChg chg="add del">
          <ac:chgData name="Moniek Smit" userId="a87213c4-1807-49ad-b5a8-0ba0abdc094f" providerId="ADAL" clId="{1D05C9D2-EBF6-4AD5-B11C-DF93D0BFFC3B}" dt="2024-01-29T15:05:32.340" v="236" actId="26606"/>
          <ac:spMkLst>
            <pc:docMk/>
            <pc:sldMk cId="2790116947" sldId="273"/>
            <ac:spMk id="12" creationId="{29DC5A77-10C9-4ECF-B7EB-8D917F36A9EE}"/>
          </ac:spMkLst>
        </pc:spChg>
        <pc:spChg chg="add del">
          <ac:chgData name="Moniek Smit" userId="a87213c4-1807-49ad-b5a8-0ba0abdc094f" providerId="ADAL" clId="{1D05C9D2-EBF6-4AD5-B11C-DF93D0BFFC3B}" dt="2024-01-29T15:05:32.340" v="236" actId="26606"/>
          <ac:spMkLst>
            <pc:docMk/>
            <pc:sldMk cId="2790116947" sldId="273"/>
            <ac:spMk id="14" creationId="{2FFE28B5-FB16-49A9-B851-3C35FAC0CACB}"/>
          </ac:spMkLst>
        </pc:spChg>
        <pc:spChg chg="add del">
          <ac:chgData name="Moniek Smit" userId="a87213c4-1807-49ad-b5a8-0ba0abdc094f" providerId="ADAL" clId="{1D05C9D2-EBF6-4AD5-B11C-DF93D0BFFC3B}" dt="2024-01-29T15:05:32.340" v="236" actId="26606"/>
          <ac:spMkLst>
            <pc:docMk/>
            <pc:sldMk cId="2790116947" sldId="273"/>
            <ac:spMk id="16" creationId="{01014442-855A-4E0F-8D09-C314661A48B9}"/>
          </ac:spMkLst>
        </pc:spChg>
        <pc:spChg chg="add del">
          <ac:chgData name="Moniek Smit" userId="a87213c4-1807-49ad-b5a8-0ba0abdc094f" providerId="ADAL" clId="{1D05C9D2-EBF6-4AD5-B11C-DF93D0BFFC3B}" dt="2024-01-29T15:05:32.340" v="236" actId="26606"/>
          <ac:spMkLst>
            <pc:docMk/>
            <pc:sldMk cId="2790116947" sldId="273"/>
            <ac:spMk id="18" creationId="{9B1ABF09-86CF-414E-88A5-2B84CC7232A9}"/>
          </ac:spMkLst>
        </pc:spChg>
        <pc:spChg chg="add del">
          <ac:chgData name="Moniek Smit" userId="a87213c4-1807-49ad-b5a8-0ba0abdc094f" providerId="ADAL" clId="{1D05C9D2-EBF6-4AD5-B11C-DF93D0BFFC3B}" dt="2024-01-29T15:05:32.340" v="236" actId="26606"/>
          <ac:spMkLst>
            <pc:docMk/>
            <pc:sldMk cId="2790116947" sldId="273"/>
            <ac:spMk id="20" creationId="{3FE91770-CDBB-4D24-94E5-AD484F36CE87}"/>
          </ac:spMkLst>
        </pc:spChg>
        <pc:spChg chg="add">
          <ac:chgData name="Moniek Smit" userId="a87213c4-1807-49ad-b5a8-0ba0abdc094f" providerId="ADAL" clId="{1D05C9D2-EBF6-4AD5-B11C-DF93D0BFFC3B}" dt="2024-01-29T15:05:32.340" v="236" actId="26606"/>
          <ac:spMkLst>
            <pc:docMk/>
            <pc:sldMk cId="2790116947" sldId="273"/>
            <ac:spMk id="26" creationId="{886D4068-D045-48B0-9A00-198F2FE4B57C}"/>
          </ac:spMkLst>
        </pc:spChg>
        <pc:spChg chg="add">
          <ac:chgData name="Moniek Smit" userId="a87213c4-1807-49ad-b5a8-0ba0abdc094f" providerId="ADAL" clId="{1D05C9D2-EBF6-4AD5-B11C-DF93D0BFFC3B}" dt="2024-01-29T15:05:32.340" v="236" actId="26606"/>
          <ac:spMkLst>
            <pc:docMk/>
            <pc:sldMk cId="2790116947" sldId="273"/>
            <ac:spMk id="28" creationId="{12664C4B-AAE2-4AA0-8918-134E8086F37E}"/>
          </ac:spMkLst>
        </pc:spChg>
        <pc:spChg chg="add">
          <ac:chgData name="Moniek Smit" userId="a87213c4-1807-49ad-b5a8-0ba0abdc094f" providerId="ADAL" clId="{1D05C9D2-EBF6-4AD5-B11C-DF93D0BFFC3B}" dt="2024-01-29T15:05:32.340" v="236" actId="26606"/>
          <ac:spMkLst>
            <pc:docMk/>
            <pc:sldMk cId="2790116947" sldId="273"/>
            <ac:spMk id="30" creationId="{616F9FD8-4CFE-4C77-8F29-5D801C57E2AB}"/>
          </ac:spMkLst>
        </pc:spChg>
        <pc:picChg chg="del">
          <ac:chgData name="Moniek Smit" userId="a87213c4-1807-49ad-b5a8-0ba0abdc094f" providerId="ADAL" clId="{1D05C9D2-EBF6-4AD5-B11C-DF93D0BFFC3B}" dt="2024-01-29T15:05:25.864" v="235" actId="478"/>
          <ac:picMkLst>
            <pc:docMk/>
            <pc:sldMk cId="2790116947" sldId="273"/>
            <ac:picMk id="6" creationId="{191EEEDB-79E4-4FE4-8D78-C6B4087D9DDF}"/>
          </ac:picMkLst>
        </pc:picChg>
        <pc:picChg chg="del">
          <ac:chgData name="Moniek Smit" userId="a87213c4-1807-49ad-b5a8-0ba0abdc094f" providerId="ADAL" clId="{1D05C9D2-EBF6-4AD5-B11C-DF93D0BFFC3B}" dt="2024-01-29T15:05:23.716" v="234" actId="478"/>
          <ac:picMkLst>
            <pc:docMk/>
            <pc:sldMk cId="2790116947" sldId="273"/>
            <ac:picMk id="7" creationId="{3DBEB0FC-D210-4BB9-9C1F-162A26E7108E}"/>
          </ac:picMkLst>
        </pc:picChg>
        <pc:picChg chg="add">
          <ac:chgData name="Moniek Smit" userId="a87213c4-1807-49ad-b5a8-0ba0abdc094f" providerId="ADAL" clId="{1D05C9D2-EBF6-4AD5-B11C-DF93D0BFFC3B}" dt="2024-01-29T15:05:32.340" v="236" actId="26606"/>
          <ac:picMkLst>
            <pc:docMk/>
            <pc:sldMk cId="2790116947" sldId="273"/>
            <ac:picMk id="22" creationId="{377F8E58-519D-0C9B-9887-A9FFA8520C0D}"/>
          </ac:picMkLst>
        </pc:picChg>
      </pc:sldChg>
      <pc:sldChg chg="delSp modSp mod">
        <pc:chgData name="Moniek Smit" userId="a87213c4-1807-49ad-b5a8-0ba0abdc094f" providerId="ADAL" clId="{1D05C9D2-EBF6-4AD5-B11C-DF93D0BFFC3B}" dt="2024-01-29T15:57:37.779" v="465" actId="478"/>
        <pc:sldMkLst>
          <pc:docMk/>
          <pc:sldMk cId="2133254478" sldId="274"/>
        </pc:sldMkLst>
        <pc:spChg chg="mod">
          <ac:chgData name="Moniek Smit" userId="a87213c4-1807-49ad-b5a8-0ba0abdc094f" providerId="ADAL" clId="{1D05C9D2-EBF6-4AD5-B11C-DF93D0BFFC3B}" dt="2024-01-29T14:58:38.811" v="133" actId="20577"/>
          <ac:spMkLst>
            <pc:docMk/>
            <pc:sldMk cId="2133254478" sldId="274"/>
            <ac:spMk id="2" creationId="{E6324450-B2F1-47F5-94FC-60C24358FF51}"/>
          </ac:spMkLst>
        </pc:spChg>
        <pc:spChg chg="mod">
          <ac:chgData name="Moniek Smit" userId="a87213c4-1807-49ad-b5a8-0ba0abdc094f" providerId="ADAL" clId="{1D05C9D2-EBF6-4AD5-B11C-DF93D0BFFC3B}" dt="2024-01-29T14:58:20.669" v="131" actId="20577"/>
          <ac:spMkLst>
            <pc:docMk/>
            <pc:sldMk cId="2133254478" sldId="274"/>
            <ac:spMk id="3" creationId="{318102E9-70AF-4693-9A99-F67ECFBAF63A}"/>
          </ac:spMkLst>
        </pc:spChg>
        <pc:picChg chg="del">
          <ac:chgData name="Moniek Smit" userId="a87213c4-1807-49ad-b5a8-0ba0abdc094f" providerId="ADAL" clId="{1D05C9D2-EBF6-4AD5-B11C-DF93D0BFFC3B}" dt="2024-01-29T15:57:37.779" v="465" actId="478"/>
          <ac:picMkLst>
            <pc:docMk/>
            <pc:sldMk cId="2133254478" sldId="274"/>
            <ac:picMk id="6" creationId="{89E2639A-2912-4408-9333-E2D8B37FFF9B}"/>
          </ac:picMkLst>
        </pc:picChg>
        <pc:picChg chg="del">
          <ac:chgData name="Moniek Smit" userId="a87213c4-1807-49ad-b5a8-0ba0abdc094f" providerId="ADAL" clId="{1D05C9D2-EBF6-4AD5-B11C-DF93D0BFFC3B}" dt="2024-01-29T15:57:35.383" v="464" actId="478"/>
          <ac:picMkLst>
            <pc:docMk/>
            <pc:sldMk cId="2133254478" sldId="274"/>
            <ac:picMk id="7" creationId="{075EA8C8-ACFE-46E8-8519-5B661CA4FBE5}"/>
          </ac:picMkLst>
        </pc:picChg>
      </pc:sldChg>
      <pc:sldChg chg="del">
        <pc:chgData name="Moniek Smit" userId="a87213c4-1807-49ad-b5a8-0ba0abdc094f" providerId="ADAL" clId="{1D05C9D2-EBF6-4AD5-B11C-DF93D0BFFC3B}" dt="2024-01-29T15:02:39.868" v="210" actId="2696"/>
        <pc:sldMkLst>
          <pc:docMk/>
          <pc:sldMk cId="39277435" sldId="275"/>
        </pc:sldMkLst>
      </pc:sldChg>
      <pc:sldChg chg="del">
        <pc:chgData name="Moniek Smit" userId="a87213c4-1807-49ad-b5a8-0ba0abdc094f" providerId="ADAL" clId="{1D05C9D2-EBF6-4AD5-B11C-DF93D0BFFC3B}" dt="2024-01-29T15:02:36.918" v="209" actId="2696"/>
        <pc:sldMkLst>
          <pc:docMk/>
          <pc:sldMk cId="1922424440" sldId="279"/>
        </pc:sldMkLst>
      </pc:sldChg>
      <pc:sldChg chg="addSp delSp modSp mod">
        <pc:chgData name="Moniek Smit" userId="a87213c4-1807-49ad-b5a8-0ba0abdc094f" providerId="ADAL" clId="{1D05C9D2-EBF6-4AD5-B11C-DF93D0BFFC3B}" dt="2024-01-29T15:12:37.174" v="365" actId="26606"/>
        <pc:sldMkLst>
          <pc:docMk/>
          <pc:sldMk cId="3936333801" sldId="280"/>
        </pc:sldMkLst>
        <pc:spChg chg="mod ord">
          <ac:chgData name="Moniek Smit" userId="a87213c4-1807-49ad-b5a8-0ba0abdc094f" providerId="ADAL" clId="{1D05C9D2-EBF6-4AD5-B11C-DF93D0BFFC3B}" dt="2024-01-29T15:12:37.174" v="365" actId="26606"/>
          <ac:spMkLst>
            <pc:docMk/>
            <pc:sldMk cId="3936333801" sldId="280"/>
            <ac:spMk id="2" creationId="{187973F5-B5C3-4184-8E7E-0609F4CC52E5}"/>
          </ac:spMkLst>
        </pc:spChg>
        <pc:spChg chg="del">
          <ac:chgData name="Moniek Smit" userId="a87213c4-1807-49ad-b5a8-0ba0abdc094f" providerId="ADAL" clId="{1D05C9D2-EBF6-4AD5-B11C-DF93D0BFFC3B}" dt="2024-01-29T15:07:01.856" v="247" actId="26606"/>
          <ac:spMkLst>
            <pc:docMk/>
            <pc:sldMk cId="3936333801" sldId="280"/>
            <ac:spMk id="44" creationId="{DB8424AB-D56B-4256-866A-5B54DE93C20F}"/>
          </ac:spMkLst>
        </pc:spChg>
        <pc:spChg chg="del">
          <ac:chgData name="Moniek Smit" userId="a87213c4-1807-49ad-b5a8-0ba0abdc094f" providerId="ADAL" clId="{1D05C9D2-EBF6-4AD5-B11C-DF93D0BFFC3B}" dt="2024-01-29T15:07:01.856" v="247" actId="26606"/>
          <ac:spMkLst>
            <pc:docMk/>
            <pc:sldMk cId="3936333801" sldId="280"/>
            <ac:spMk id="46" creationId="{FC999C28-AD33-4EB7-A5F1-C06D10A5FDF7}"/>
          </ac:spMkLst>
        </pc:spChg>
        <pc:spChg chg="del">
          <ac:chgData name="Moniek Smit" userId="a87213c4-1807-49ad-b5a8-0ba0abdc094f" providerId="ADAL" clId="{1D05C9D2-EBF6-4AD5-B11C-DF93D0BFFC3B}" dt="2024-01-29T15:07:01.856" v="247" actId="26606"/>
          <ac:spMkLst>
            <pc:docMk/>
            <pc:sldMk cId="3936333801" sldId="280"/>
            <ac:spMk id="48" creationId="{9203ABB4-7E2A-4248-9FE7-4A419AFF2F17}"/>
          </ac:spMkLst>
        </pc:spChg>
        <pc:spChg chg="del">
          <ac:chgData name="Moniek Smit" userId="a87213c4-1807-49ad-b5a8-0ba0abdc094f" providerId="ADAL" clId="{1D05C9D2-EBF6-4AD5-B11C-DF93D0BFFC3B}" dt="2024-01-29T15:07:01.856" v="247" actId="26606"/>
          <ac:spMkLst>
            <pc:docMk/>
            <pc:sldMk cId="3936333801" sldId="280"/>
            <ac:spMk id="50" creationId="{3126970D-C1E5-4FB1-84E8-86CB9CED1C80}"/>
          </ac:spMkLst>
        </pc:spChg>
        <pc:spChg chg="add del">
          <ac:chgData name="Moniek Smit" userId="a87213c4-1807-49ad-b5a8-0ba0abdc094f" providerId="ADAL" clId="{1D05C9D2-EBF6-4AD5-B11C-DF93D0BFFC3B}" dt="2024-01-29T15:07:15.957" v="250" actId="26606"/>
          <ac:spMkLst>
            <pc:docMk/>
            <pc:sldMk cId="3936333801" sldId="280"/>
            <ac:spMk id="55" creationId="{17115F77-2FAE-4CA7-9A7F-10D5F2C8F831}"/>
          </ac:spMkLst>
        </pc:spChg>
        <pc:spChg chg="add del">
          <ac:chgData name="Moniek Smit" userId="a87213c4-1807-49ad-b5a8-0ba0abdc094f" providerId="ADAL" clId="{1D05C9D2-EBF6-4AD5-B11C-DF93D0BFFC3B}" dt="2024-01-29T15:07:15.957" v="250" actId="26606"/>
          <ac:spMkLst>
            <pc:docMk/>
            <pc:sldMk cId="3936333801" sldId="280"/>
            <ac:spMk id="57" creationId="{5CD4C046-A04C-46CC-AFA3-6B0621F628C8}"/>
          </ac:spMkLst>
        </pc:spChg>
        <pc:spChg chg="add del">
          <ac:chgData name="Moniek Smit" userId="a87213c4-1807-49ad-b5a8-0ba0abdc094f" providerId="ADAL" clId="{1D05C9D2-EBF6-4AD5-B11C-DF93D0BFFC3B}" dt="2024-01-29T15:07:15.957" v="250" actId="26606"/>
          <ac:spMkLst>
            <pc:docMk/>
            <pc:sldMk cId="3936333801" sldId="280"/>
            <ac:spMk id="59" creationId="{EB8AA617-0537-4ED7-91B6-66511A647507}"/>
          </ac:spMkLst>
        </pc:spChg>
        <pc:spChg chg="add del">
          <ac:chgData name="Moniek Smit" userId="a87213c4-1807-49ad-b5a8-0ba0abdc094f" providerId="ADAL" clId="{1D05C9D2-EBF6-4AD5-B11C-DF93D0BFFC3B}" dt="2024-01-29T15:07:15.957" v="250" actId="26606"/>
          <ac:spMkLst>
            <pc:docMk/>
            <pc:sldMk cId="3936333801" sldId="280"/>
            <ac:spMk id="61" creationId="{C2E8BF1F-CE61-45C5-92AC-552D23176C03}"/>
          </ac:spMkLst>
        </pc:spChg>
        <pc:spChg chg="add del">
          <ac:chgData name="Moniek Smit" userId="a87213c4-1807-49ad-b5a8-0ba0abdc094f" providerId="ADAL" clId="{1D05C9D2-EBF6-4AD5-B11C-DF93D0BFFC3B}" dt="2024-01-29T15:11:19.849" v="355" actId="26606"/>
          <ac:spMkLst>
            <pc:docMk/>
            <pc:sldMk cId="3936333801" sldId="280"/>
            <ac:spMk id="66" creationId="{17115F77-2FAE-4CA7-9A7F-10D5F2C8F831}"/>
          </ac:spMkLst>
        </pc:spChg>
        <pc:spChg chg="add del">
          <ac:chgData name="Moniek Smit" userId="a87213c4-1807-49ad-b5a8-0ba0abdc094f" providerId="ADAL" clId="{1D05C9D2-EBF6-4AD5-B11C-DF93D0BFFC3B}" dt="2024-01-29T15:11:19.849" v="355" actId="26606"/>
          <ac:spMkLst>
            <pc:docMk/>
            <pc:sldMk cId="3936333801" sldId="280"/>
            <ac:spMk id="68" creationId="{5CD4C046-A04C-46CC-AFA3-6B0621F628C8}"/>
          </ac:spMkLst>
        </pc:spChg>
        <pc:spChg chg="add del">
          <ac:chgData name="Moniek Smit" userId="a87213c4-1807-49ad-b5a8-0ba0abdc094f" providerId="ADAL" clId="{1D05C9D2-EBF6-4AD5-B11C-DF93D0BFFC3B}" dt="2024-01-29T15:11:19.849" v="355" actId="26606"/>
          <ac:spMkLst>
            <pc:docMk/>
            <pc:sldMk cId="3936333801" sldId="280"/>
            <ac:spMk id="70" creationId="{EB8AA617-0537-4ED7-91B6-66511A647507}"/>
          </ac:spMkLst>
        </pc:spChg>
        <pc:spChg chg="add del">
          <ac:chgData name="Moniek Smit" userId="a87213c4-1807-49ad-b5a8-0ba0abdc094f" providerId="ADAL" clId="{1D05C9D2-EBF6-4AD5-B11C-DF93D0BFFC3B}" dt="2024-01-29T15:11:19.849" v="355" actId="26606"/>
          <ac:spMkLst>
            <pc:docMk/>
            <pc:sldMk cId="3936333801" sldId="280"/>
            <ac:spMk id="72" creationId="{C2E8BF1F-CE61-45C5-92AC-552D23176C03}"/>
          </ac:spMkLst>
        </pc:spChg>
        <pc:spChg chg="add del">
          <ac:chgData name="Moniek Smit" userId="a87213c4-1807-49ad-b5a8-0ba0abdc094f" providerId="ADAL" clId="{1D05C9D2-EBF6-4AD5-B11C-DF93D0BFFC3B}" dt="2024-01-29T15:11:34.637" v="357" actId="26606"/>
          <ac:spMkLst>
            <pc:docMk/>
            <pc:sldMk cId="3936333801" sldId="280"/>
            <ac:spMk id="76" creationId="{837C65C3-7DFA-2EF1-9BA2-C8ACF8DD5A1A}"/>
          </ac:spMkLst>
        </pc:spChg>
        <pc:spChg chg="add del">
          <ac:chgData name="Moniek Smit" userId="a87213c4-1807-49ad-b5a8-0ba0abdc094f" providerId="ADAL" clId="{1D05C9D2-EBF6-4AD5-B11C-DF93D0BFFC3B}" dt="2024-01-29T15:11:19.835" v="354" actId="26606"/>
          <ac:spMkLst>
            <pc:docMk/>
            <pc:sldMk cId="3936333801" sldId="280"/>
            <ac:spMk id="77" creationId="{DB8424AB-D56B-4256-866A-5B54DE93C20F}"/>
          </ac:spMkLst>
        </pc:spChg>
        <pc:spChg chg="add del">
          <ac:chgData name="Moniek Smit" userId="a87213c4-1807-49ad-b5a8-0ba0abdc094f" providerId="ADAL" clId="{1D05C9D2-EBF6-4AD5-B11C-DF93D0BFFC3B}" dt="2024-01-29T15:11:19.835" v="354" actId="26606"/>
          <ac:spMkLst>
            <pc:docMk/>
            <pc:sldMk cId="3936333801" sldId="280"/>
            <ac:spMk id="79" creationId="{FC999C28-AD33-4EB7-A5F1-C06D10A5FDF7}"/>
          </ac:spMkLst>
        </pc:spChg>
        <pc:spChg chg="add del">
          <ac:chgData name="Moniek Smit" userId="a87213c4-1807-49ad-b5a8-0ba0abdc094f" providerId="ADAL" clId="{1D05C9D2-EBF6-4AD5-B11C-DF93D0BFFC3B}" dt="2024-01-29T15:11:19.835" v="354" actId="26606"/>
          <ac:spMkLst>
            <pc:docMk/>
            <pc:sldMk cId="3936333801" sldId="280"/>
            <ac:spMk id="81" creationId="{9203ABB4-7E2A-4248-9FE7-4A419AFF2F17}"/>
          </ac:spMkLst>
        </pc:spChg>
        <pc:spChg chg="add del">
          <ac:chgData name="Moniek Smit" userId="a87213c4-1807-49ad-b5a8-0ba0abdc094f" providerId="ADAL" clId="{1D05C9D2-EBF6-4AD5-B11C-DF93D0BFFC3B}" dt="2024-01-29T15:11:19.835" v="354" actId="26606"/>
          <ac:spMkLst>
            <pc:docMk/>
            <pc:sldMk cId="3936333801" sldId="280"/>
            <ac:spMk id="83" creationId="{3126970D-C1E5-4FB1-84E8-86CB9CED1C80}"/>
          </ac:spMkLst>
        </pc:spChg>
        <pc:spChg chg="add del">
          <ac:chgData name="Moniek Smit" userId="a87213c4-1807-49ad-b5a8-0ba0abdc094f" providerId="ADAL" clId="{1D05C9D2-EBF6-4AD5-B11C-DF93D0BFFC3B}" dt="2024-01-29T15:11:34.637" v="357" actId="26606"/>
          <ac:spMkLst>
            <pc:docMk/>
            <pc:sldMk cId="3936333801" sldId="280"/>
            <ac:spMk id="85" creationId="{5A133C1E-CB83-47F3-8F35-94C2A7C58EE2}"/>
          </ac:spMkLst>
        </pc:spChg>
        <pc:spChg chg="add del">
          <ac:chgData name="Moniek Smit" userId="a87213c4-1807-49ad-b5a8-0ba0abdc094f" providerId="ADAL" clId="{1D05C9D2-EBF6-4AD5-B11C-DF93D0BFFC3B}" dt="2024-01-29T15:11:34.637" v="357" actId="26606"/>
          <ac:spMkLst>
            <pc:docMk/>
            <pc:sldMk cId="3936333801" sldId="280"/>
            <ac:spMk id="86" creationId="{289E943A-225D-44B1-B345-D7FDBA43C1CE}"/>
          </ac:spMkLst>
        </pc:spChg>
        <pc:spChg chg="add del">
          <ac:chgData name="Moniek Smit" userId="a87213c4-1807-49ad-b5a8-0ba0abdc094f" providerId="ADAL" clId="{1D05C9D2-EBF6-4AD5-B11C-DF93D0BFFC3B}" dt="2024-01-29T15:11:51.286" v="361" actId="26606"/>
          <ac:spMkLst>
            <pc:docMk/>
            <pc:sldMk cId="3936333801" sldId="280"/>
            <ac:spMk id="91" creationId="{DB8424AB-D56B-4256-866A-5B54DE93C20F}"/>
          </ac:spMkLst>
        </pc:spChg>
        <pc:spChg chg="add del">
          <ac:chgData name="Moniek Smit" userId="a87213c4-1807-49ad-b5a8-0ba0abdc094f" providerId="ADAL" clId="{1D05C9D2-EBF6-4AD5-B11C-DF93D0BFFC3B}" dt="2024-01-29T15:11:51.286" v="361" actId="26606"/>
          <ac:spMkLst>
            <pc:docMk/>
            <pc:sldMk cId="3936333801" sldId="280"/>
            <ac:spMk id="93" creationId="{FC999C28-AD33-4EB7-A5F1-C06D10A5FDF7}"/>
          </ac:spMkLst>
        </pc:spChg>
        <pc:spChg chg="add del">
          <ac:chgData name="Moniek Smit" userId="a87213c4-1807-49ad-b5a8-0ba0abdc094f" providerId="ADAL" clId="{1D05C9D2-EBF6-4AD5-B11C-DF93D0BFFC3B}" dt="2024-01-29T15:11:51.286" v="361" actId="26606"/>
          <ac:spMkLst>
            <pc:docMk/>
            <pc:sldMk cId="3936333801" sldId="280"/>
            <ac:spMk id="95" creationId="{9203ABB4-7E2A-4248-9FE7-4A419AFF2F17}"/>
          </ac:spMkLst>
        </pc:spChg>
        <pc:spChg chg="add del">
          <ac:chgData name="Moniek Smit" userId="a87213c4-1807-49ad-b5a8-0ba0abdc094f" providerId="ADAL" clId="{1D05C9D2-EBF6-4AD5-B11C-DF93D0BFFC3B}" dt="2024-01-29T15:11:51.286" v="361" actId="26606"/>
          <ac:spMkLst>
            <pc:docMk/>
            <pc:sldMk cId="3936333801" sldId="280"/>
            <ac:spMk id="97" creationId="{3126970D-C1E5-4FB1-84E8-86CB9CED1C80}"/>
          </ac:spMkLst>
        </pc:spChg>
        <pc:spChg chg="add del">
          <ac:chgData name="Moniek Smit" userId="a87213c4-1807-49ad-b5a8-0ba0abdc094f" providerId="ADAL" clId="{1D05C9D2-EBF6-4AD5-B11C-DF93D0BFFC3B}" dt="2024-01-29T15:11:51.274" v="360" actId="26606"/>
          <ac:spMkLst>
            <pc:docMk/>
            <pc:sldMk cId="3936333801" sldId="280"/>
            <ac:spMk id="101" creationId="{89931AAA-C495-38FB-E2F9-2DCFDD20B5EB}"/>
          </ac:spMkLst>
        </pc:spChg>
        <pc:spChg chg="add del">
          <ac:chgData name="Moniek Smit" userId="a87213c4-1807-49ad-b5a8-0ba0abdc094f" providerId="ADAL" clId="{1D05C9D2-EBF6-4AD5-B11C-DF93D0BFFC3B}" dt="2024-01-29T15:11:51.274" v="360" actId="26606"/>
          <ac:spMkLst>
            <pc:docMk/>
            <pc:sldMk cId="3936333801" sldId="280"/>
            <ac:spMk id="104" creationId="{B5DC95B7-2A72-483B-BA19-2BE751205541}"/>
          </ac:spMkLst>
        </pc:spChg>
        <pc:spChg chg="add del">
          <ac:chgData name="Moniek Smit" userId="a87213c4-1807-49ad-b5a8-0ba0abdc094f" providerId="ADAL" clId="{1D05C9D2-EBF6-4AD5-B11C-DF93D0BFFC3B}" dt="2024-01-29T15:11:51.274" v="360" actId="26606"/>
          <ac:spMkLst>
            <pc:docMk/>
            <pc:sldMk cId="3936333801" sldId="280"/>
            <ac:spMk id="106" creationId="{1C822AFE-7E96-4A51-9E55-FCAEACD21357}"/>
          </ac:spMkLst>
        </pc:spChg>
        <pc:spChg chg="add del">
          <ac:chgData name="Moniek Smit" userId="a87213c4-1807-49ad-b5a8-0ba0abdc094f" providerId="ADAL" clId="{1D05C9D2-EBF6-4AD5-B11C-DF93D0BFFC3B}" dt="2024-01-29T15:11:51.274" v="360" actId="26606"/>
          <ac:spMkLst>
            <pc:docMk/>
            <pc:sldMk cId="3936333801" sldId="280"/>
            <ac:spMk id="108" creationId="{9169EA61-C175-4B7E-807B-58199DEA7FB3}"/>
          </ac:spMkLst>
        </pc:spChg>
        <pc:spChg chg="add del">
          <ac:chgData name="Moniek Smit" userId="a87213c4-1807-49ad-b5a8-0ba0abdc094f" providerId="ADAL" clId="{1D05C9D2-EBF6-4AD5-B11C-DF93D0BFFC3B}" dt="2024-01-29T15:12:37.174" v="365" actId="26606"/>
          <ac:spMkLst>
            <pc:docMk/>
            <pc:sldMk cId="3936333801" sldId="280"/>
            <ac:spMk id="110" creationId="{A35CBD63-8F8F-47DC-9CE7-159E6161D872}"/>
          </ac:spMkLst>
        </pc:spChg>
        <pc:spChg chg="add del">
          <ac:chgData name="Moniek Smit" userId="a87213c4-1807-49ad-b5a8-0ba0abdc094f" providerId="ADAL" clId="{1D05C9D2-EBF6-4AD5-B11C-DF93D0BFFC3B}" dt="2024-01-29T15:12:37.174" v="365" actId="26606"/>
          <ac:spMkLst>
            <pc:docMk/>
            <pc:sldMk cId="3936333801" sldId="280"/>
            <ac:spMk id="111" creationId="{CA0E3486-FD49-4921-B4F4-E5BB5C88AC79}"/>
          </ac:spMkLst>
        </pc:spChg>
        <pc:spChg chg="add del">
          <ac:chgData name="Moniek Smit" userId="a87213c4-1807-49ad-b5a8-0ba0abdc094f" providerId="ADAL" clId="{1D05C9D2-EBF6-4AD5-B11C-DF93D0BFFC3B}" dt="2024-01-29T15:12:37.174" v="365" actId="26606"/>
          <ac:spMkLst>
            <pc:docMk/>
            <pc:sldMk cId="3936333801" sldId="280"/>
            <ac:spMk id="112" creationId="{6303060A-24F9-728D-31C6-62EB792C81DB}"/>
          </ac:spMkLst>
        </pc:spChg>
        <pc:spChg chg="add del">
          <ac:chgData name="Moniek Smit" userId="a87213c4-1807-49ad-b5a8-0ba0abdc094f" providerId="ADAL" clId="{1D05C9D2-EBF6-4AD5-B11C-DF93D0BFFC3B}" dt="2024-01-29T15:12:37.174" v="365" actId="26606"/>
          <ac:spMkLst>
            <pc:docMk/>
            <pc:sldMk cId="3936333801" sldId="280"/>
            <ac:spMk id="113" creationId="{83B4A72C-2924-4CE2-8674-7E02E182ED6D}"/>
          </ac:spMkLst>
        </pc:spChg>
        <pc:spChg chg="add">
          <ac:chgData name="Moniek Smit" userId="a87213c4-1807-49ad-b5a8-0ba0abdc094f" providerId="ADAL" clId="{1D05C9D2-EBF6-4AD5-B11C-DF93D0BFFC3B}" dt="2024-01-29T15:12:37.174" v="365" actId="26606"/>
          <ac:spMkLst>
            <pc:docMk/>
            <pc:sldMk cId="3936333801" sldId="280"/>
            <ac:spMk id="118" creationId="{DB8424AB-D56B-4256-866A-5B54DE93C20F}"/>
          </ac:spMkLst>
        </pc:spChg>
        <pc:spChg chg="add">
          <ac:chgData name="Moniek Smit" userId="a87213c4-1807-49ad-b5a8-0ba0abdc094f" providerId="ADAL" clId="{1D05C9D2-EBF6-4AD5-B11C-DF93D0BFFC3B}" dt="2024-01-29T15:12:37.174" v="365" actId="26606"/>
          <ac:spMkLst>
            <pc:docMk/>
            <pc:sldMk cId="3936333801" sldId="280"/>
            <ac:spMk id="120" creationId="{FC999C28-AD33-4EB7-A5F1-C06D10A5FDF7}"/>
          </ac:spMkLst>
        </pc:spChg>
        <pc:spChg chg="add">
          <ac:chgData name="Moniek Smit" userId="a87213c4-1807-49ad-b5a8-0ba0abdc094f" providerId="ADAL" clId="{1D05C9D2-EBF6-4AD5-B11C-DF93D0BFFC3B}" dt="2024-01-29T15:12:37.174" v="365" actId="26606"/>
          <ac:spMkLst>
            <pc:docMk/>
            <pc:sldMk cId="3936333801" sldId="280"/>
            <ac:spMk id="122" creationId="{9203ABB4-7E2A-4248-9FE7-4A419AFF2F17}"/>
          </ac:spMkLst>
        </pc:spChg>
        <pc:spChg chg="add">
          <ac:chgData name="Moniek Smit" userId="a87213c4-1807-49ad-b5a8-0ba0abdc094f" providerId="ADAL" clId="{1D05C9D2-EBF6-4AD5-B11C-DF93D0BFFC3B}" dt="2024-01-29T15:12:37.174" v="365" actId="26606"/>
          <ac:spMkLst>
            <pc:docMk/>
            <pc:sldMk cId="3936333801" sldId="280"/>
            <ac:spMk id="124" creationId="{3126970D-C1E5-4FB1-84E8-86CB9CED1C80}"/>
          </ac:spMkLst>
        </pc:spChg>
        <pc:picChg chg="add mod">
          <ac:chgData name="Moniek Smit" userId="a87213c4-1807-49ad-b5a8-0ba0abdc094f" providerId="ADAL" clId="{1D05C9D2-EBF6-4AD5-B11C-DF93D0BFFC3B}" dt="2024-01-29T15:12:37.174" v="365" actId="26606"/>
          <ac:picMkLst>
            <pc:docMk/>
            <pc:sldMk cId="3936333801" sldId="280"/>
            <ac:picMk id="3" creationId="{CFD6DF37-2EEF-3CFA-D304-B30850AC9F9C}"/>
          </ac:picMkLst>
        </pc:picChg>
        <pc:picChg chg="del mod ord">
          <ac:chgData name="Moniek Smit" userId="a87213c4-1807-49ad-b5a8-0ba0abdc094f" providerId="ADAL" clId="{1D05C9D2-EBF6-4AD5-B11C-DF93D0BFFC3B}" dt="2024-01-29T15:12:29.729" v="362" actId="478"/>
          <ac:picMkLst>
            <pc:docMk/>
            <pc:sldMk cId="3936333801" sldId="280"/>
            <ac:picMk id="7" creationId="{66AF4BD1-FE9C-4193-8971-622F613BB5DD}"/>
          </ac:picMkLst>
        </pc:picChg>
        <pc:picChg chg="del">
          <ac:chgData name="Moniek Smit" userId="a87213c4-1807-49ad-b5a8-0ba0abdc094f" providerId="ADAL" clId="{1D05C9D2-EBF6-4AD5-B11C-DF93D0BFFC3B}" dt="2024-01-29T15:07:07.857" v="249" actId="478"/>
          <ac:picMkLst>
            <pc:docMk/>
            <pc:sldMk cId="3936333801" sldId="280"/>
            <ac:picMk id="8" creationId="{2B2F49B0-9F71-4035-A62B-A142F6E6541A}"/>
          </ac:picMkLst>
        </pc:picChg>
        <pc:picChg chg="del">
          <ac:chgData name="Moniek Smit" userId="a87213c4-1807-49ad-b5a8-0ba0abdc094f" providerId="ADAL" clId="{1D05C9D2-EBF6-4AD5-B11C-DF93D0BFFC3B}" dt="2024-01-29T15:07:04.783" v="248" actId="478"/>
          <ac:picMkLst>
            <pc:docMk/>
            <pc:sldMk cId="3936333801" sldId="280"/>
            <ac:picMk id="9" creationId="{AED2A52B-89D2-41F6-949D-66C9DA0A0363}"/>
          </ac:picMkLst>
        </pc:picChg>
      </pc:sldChg>
      <pc:sldChg chg="del">
        <pc:chgData name="Moniek Smit" userId="a87213c4-1807-49ad-b5a8-0ba0abdc094f" providerId="ADAL" clId="{1D05C9D2-EBF6-4AD5-B11C-DF93D0BFFC3B}" dt="2024-01-29T15:03:21.338" v="213" actId="2696"/>
        <pc:sldMkLst>
          <pc:docMk/>
          <pc:sldMk cId="67906959" sldId="281"/>
        </pc:sldMkLst>
      </pc:sldChg>
      <pc:sldChg chg="delSp">
        <pc:chgData name="Moniek Smit" userId="a87213c4-1807-49ad-b5a8-0ba0abdc094f" providerId="ADAL" clId="{1D05C9D2-EBF6-4AD5-B11C-DF93D0BFFC3B}" dt="2024-01-29T15:02:57.900" v="212" actId="478"/>
        <pc:sldMkLst>
          <pc:docMk/>
          <pc:sldMk cId="2766382136" sldId="282"/>
        </pc:sldMkLst>
        <pc:picChg chg="del">
          <ac:chgData name="Moniek Smit" userId="a87213c4-1807-49ad-b5a8-0ba0abdc094f" providerId="ADAL" clId="{1D05C9D2-EBF6-4AD5-B11C-DF93D0BFFC3B}" dt="2024-01-29T15:02:57.900" v="212" actId="478"/>
          <ac:picMkLst>
            <pc:docMk/>
            <pc:sldMk cId="2766382136" sldId="282"/>
            <ac:picMk id="4098" creationId="{4D2ED3C8-984B-42A5-87AD-9615EF2A6247}"/>
          </ac:picMkLst>
        </pc:picChg>
      </pc:sldChg>
      <pc:sldChg chg="addSp modSp mod setBg">
        <pc:chgData name="Moniek Smit" userId="a87213c4-1807-49ad-b5a8-0ba0abdc094f" providerId="ADAL" clId="{1D05C9D2-EBF6-4AD5-B11C-DF93D0BFFC3B}" dt="2024-01-29T15:12:50.932" v="366" actId="26606"/>
        <pc:sldMkLst>
          <pc:docMk/>
          <pc:sldMk cId="1711349732" sldId="283"/>
        </pc:sldMkLst>
        <pc:spChg chg="mod">
          <ac:chgData name="Moniek Smit" userId="a87213c4-1807-49ad-b5a8-0ba0abdc094f" providerId="ADAL" clId="{1D05C9D2-EBF6-4AD5-B11C-DF93D0BFFC3B}" dt="2024-01-29T15:12:50.932" v="366" actId="26606"/>
          <ac:spMkLst>
            <pc:docMk/>
            <pc:sldMk cId="1711349732" sldId="283"/>
            <ac:spMk id="2" creationId="{2B951E49-07FB-434A-B19A-E7FA7914F0B8}"/>
          </ac:spMkLst>
        </pc:spChg>
        <pc:spChg chg="mod">
          <ac:chgData name="Moniek Smit" userId="a87213c4-1807-49ad-b5a8-0ba0abdc094f" providerId="ADAL" clId="{1D05C9D2-EBF6-4AD5-B11C-DF93D0BFFC3B}" dt="2024-01-29T15:12:50.932" v="366" actId="26606"/>
          <ac:spMkLst>
            <pc:docMk/>
            <pc:sldMk cId="1711349732" sldId="283"/>
            <ac:spMk id="3" creationId="{4457EFDB-0931-4224-A18A-D846F8B67377}"/>
          </ac:spMkLst>
        </pc:spChg>
        <pc:spChg chg="add">
          <ac:chgData name="Moniek Smit" userId="a87213c4-1807-49ad-b5a8-0ba0abdc094f" providerId="ADAL" clId="{1D05C9D2-EBF6-4AD5-B11C-DF93D0BFFC3B}" dt="2024-01-29T15:12:50.932" v="366" actId="26606"/>
          <ac:spMkLst>
            <pc:docMk/>
            <pc:sldMk cId="1711349732" sldId="283"/>
            <ac:spMk id="12" creationId="{80516254-1D9F-4F3A-9870-3A3280BE2BFE}"/>
          </ac:spMkLst>
        </pc:spChg>
        <pc:spChg chg="add">
          <ac:chgData name="Moniek Smit" userId="a87213c4-1807-49ad-b5a8-0ba0abdc094f" providerId="ADAL" clId="{1D05C9D2-EBF6-4AD5-B11C-DF93D0BFFC3B}" dt="2024-01-29T15:12:50.932" v="366" actId="26606"/>
          <ac:spMkLst>
            <pc:docMk/>
            <pc:sldMk cId="1711349732" sldId="283"/>
            <ac:spMk id="14" creationId="{FC14672B-27A5-4CDA-ABAF-5E4CF4B41C23}"/>
          </ac:spMkLst>
        </pc:spChg>
        <pc:spChg chg="add">
          <ac:chgData name="Moniek Smit" userId="a87213c4-1807-49ad-b5a8-0ba0abdc094f" providerId="ADAL" clId="{1D05C9D2-EBF6-4AD5-B11C-DF93D0BFFC3B}" dt="2024-01-29T15:12:50.932" v="366" actId="26606"/>
          <ac:spMkLst>
            <pc:docMk/>
            <pc:sldMk cId="1711349732" sldId="283"/>
            <ac:spMk id="18" creationId="{9A206779-5C74-4555-94BC-5845C92EC3A8}"/>
          </ac:spMkLst>
        </pc:spChg>
        <pc:cxnChg chg="add">
          <ac:chgData name="Moniek Smit" userId="a87213c4-1807-49ad-b5a8-0ba0abdc094f" providerId="ADAL" clId="{1D05C9D2-EBF6-4AD5-B11C-DF93D0BFFC3B}" dt="2024-01-29T15:12:50.932" v="366" actId="26606"/>
          <ac:cxnSpMkLst>
            <pc:docMk/>
            <pc:sldMk cId="1711349732" sldId="283"/>
            <ac:cxnSpMk id="16" creationId="{8D89589C-2C90-4407-A995-05EC3DD7AB14}"/>
          </ac:cxnSpMkLst>
        </pc:cxnChg>
      </pc:sldChg>
      <pc:sldChg chg="delSp">
        <pc:chgData name="Moniek Smit" userId="a87213c4-1807-49ad-b5a8-0ba0abdc094f" providerId="ADAL" clId="{1D05C9D2-EBF6-4AD5-B11C-DF93D0BFFC3B}" dt="2024-01-29T15:16:53.038" v="463" actId="478"/>
        <pc:sldMkLst>
          <pc:docMk/>
          <pc:sldMk cId="1181104825" sldId="286"/>
        </pc:sldMkLst>
        <pc:picChg chg="del">
          <ac:chgData name="Moniek Smit" userId="a87213c4-1807-49ad-b5a8-0ba0abdc094f" providerId="ADAL" clId="{1D05C9D2-EBF6-4AD5-B11C-DF93D0BFFC3B}" dt="2024-01-29T15:16:53.038" v="463" actId="478"/>
          <ac:picMkLst>
            <pc:docMk/>
            <pc:sldMk cId="1181104825" sldId="286"/>
            <ac:picMk id="5" creationId="{1A504EA3-FD25-4BB6-B8E3-D411AACF674F}"/>
          </ac:picMkLst>
        </pc:picChg>
        <pc:picChg chg="del">
          <ac:chgData name="Moniek Smit" userId="a87213c4-1807-49ad-b5a8-0ba0abdc094f" providerId="ADAL" clId="{1D05C9D2-EBF6-4AD5-B11C-DF93D0BFFC3B}" dt="2024-01-29T15:16:50.118" v="462" actId="478"/>
          <ac:picMkLst>
            <pc:docMk/>
            <pc:sldMk cId="1181104825" sldId="286"/>
            <ac:picMk id="6" creationId="{ED9004E5-661F-4E6F-94FE-E56762B52CCD}"/>
          </ac:picMkLst>
        </pc:picChg>
      </pc:sldChg>
      <pc:sldChg chg="addSp delSp modSp mod">
        <pc:chgData name="Moniek Smit" userId="a87213c4-1807-49ad-b5a8-0ba0abdc094f" providerId="ADAL" clId="{1D05C9D2-EBF6-4AD5-B11C-DF93D0BFFC3B}" dt="2024-01-29T15:16:33.939" v="461" actId="26606"/>
        <pc:sldMkLst>
          <pc:docMk/>
          <pc:sldMk cId="906556315" sldId="288"/>
        </pc:sldMkLst>
        <pc:spChg chg="mod">
          <ac:chgData name="Moniek Smit" userId="a87213c4-1807-49ad-b5a8-0ba0abdc094f" providerId="ADAL" clId="{1D05C9D2-EBF6-4AD5-B11C-DF93D0BFFC3B}" dt="2024-01-29T15:16:13.955" v="460" actId="20577"/>
          <ac:spMkLst>
            <pc:docMk/>
            <pc:sldMk cId="906556315" sldId="288"/>
            <ac:spMk id="3" creationId="{7F264234-717C-441A-A9AE-0225BF6245E2}"/>
          </ac:spMkLst>
        </pc:spChg>
        <pc:spChg chg="del">
          <ac:chgData name="Moniek Smit" userId="a87213c4-1807-49ad-b5a8-0ba0abdc094f" providerId="ADAL" clId="{1D05C9D2-EBF6-4AD5-B11C-DF93D0BFFC3B}" dt="2024-01-29T15:16:33.939" v="461" actId="26606"/>
          <ac:spMkLst>
            <pc:docMk/>
            <pc:sldMk cId="906556315" sldId="288"/>
            <ac:spMk id="71" creationId="{1FCF8D96-ACCE-4A38-BFE7-4D631184D16A}"/>
          </ac:spMkLst>
        </pc:spChg>
        <pc:spChg chg="add">
          <ac:chgData name="Moniek Smit" userId="a87213c4-1807-49ad-b5a8-0ba0abdc094f" providerId="ADAL" clId="{1D05C9D2-EBF6-4AD5-B11C-DF93D0BFFC3B}" dt="2024-01-29T15:16:33.939" v="461" actId="26606"/>
          <ac:spMkLst>
            <pc:docMk/>
            <pc:sldMk cId="906556315" sldId="288"/>
            <ac:spMk id="1031" creationId="{1FCF8D96-ACCE-4A38-BFE7-4D631184D16A}"/>
          </ac:spMkLst>
        </pc:spChg>
        <pc:picChg chg="del">
          <ac:chgData name="Moniek Smit" userId="a87213c4-1807-49ad-b5a8-0ba0abdc094f" providerId="ADAL" clId="{1D05C9D2-EBF6-4AD5-B11C-DF93D0BFFC3B}" dt="2024-01-29T15:16:02.276" v="454" actId="478"/>
          <ac:picMkLst>
            <pc:docMk/>
            <pc:sldMk cId="906556315" sldId="288"/>
            <ac:picMk id="6" creationId="{4A2BAE47-667A-4F76-B09E-FFBC8D9EBA38}"/>
          </ac:picMkLst>
        </pc:picChg>
        <pc:picChg chg="del">
          <ac:chgData name="Moniek Smit" userId="a87213c4-1807-49ad-b5a8-0ba0abdc094f" providerId="ADAL" clId="{1D05C9D2-EBF6-4AD5-B11C-DF93D0BFFC3B}" dt="2024-01-29T15:15:59.866" v="453" actId="478"/>
          <ac:picMkLst>
            <pc:docMk/>
            <pc:sldMk cId="906556315" sldId="288"/>
            <ac:picMk id="7" creationId="{E94475B8-C30F-4E49-B308-91E7D50FE7A5}"/>
          </ac:picMkLst>
        </pc:picChg>
        <pc:picChg chg="mod">
          <ac:chgData name="Moniek Smit" userId="a87213c4-1807-49ad-b5a8-0ba0abdc094f" providerId="ADAL" clId="{1D05C9D2-EBF6-4AD5-B11C-DF93D0BFFC3B}" dt="2024-01-29T15:16:33.939" v="461" actId="26606"/>
          <ac:picMkLst>
            <pc:docMk/>
            <pc:sldMk cId="906556315" sldId="288"/>
            <ac:picMk id="1026" creationId="{48BC9C4B-C98E-4B81-9C02-28430A3523B6}"/>
          </ac:picMkLst>
        </pc:picChg>
      </pc:sldChg>
      <pc:sldChg chg="delSp modSp mod">
        <pc:chgData name="Moniek Smit" userId="a87213c4-1807-49ad-b5a8-0ba0abdc094f" providerId="ADAL" clId="{1D05C9D2-EBF6-4AD5-B11C-DF93D0BFFC3B}" dt="2024-01-29T15:07:50.440" v="252" actId="478"/>
        <pc:sldMkLst>
          <pc:docMk/>
          <pc:sldMk cId="92780999" sldId="289"/>
        </pc:sldMkLst>
        <pc:spChg chg="mod">
          <ac:chgData name="Moniek Smit" userId="a87213c4-1807-49ad-b5a8-0ba0abdc094f" providerId="ADAL" clId="{1D05C9D2-EBF6-4AD5-B11C-DF93D0BFFC3B}" dt="2024-01-29T14:59:49.997" v="136" actId="20577"/>
          <ac:spMkLst>
            <pc:docMk/>
            <pc:sldMk cId="92780999" sldId="289"/>
            <ac:spMk id="2" creationId="{50DB9191-59ED-4A05-A710-DFBAC9387DAD}"/>
          </ac:spMkLst>
        </pc:spChg>
        <pc:picChg chg="del">
          <ac:chgData name="Moniek Smit" userId="a87213c4-1807-49ad-b5a8-0ba0abdc094f" providerId="ADAL" clId="{1D05C9D2-EBF6-4AD5-B11C-DF93D0BFFC3B}" dt="2024-01-29T15:07:50.440" v="252" actId="478"/>
          <ac:picMkLst>
            <pc:docMk/>
            <pc:sldMk cId="92780999" sldId="289"/>
            <ac:picMk id="4" creationId="{32F83FB8-1B91-4006-8128-BEF05A693DCC}"/>
          </ac:picMkLst>
        </pc:picChg>
        <pc:picChg chg="del">
          <ac:chgData name="Moniek Smit" userId="a87213c4-1807-49ad-b5a8-0ba0abdc094f" providerId="ADAL" clId="{1D05C9D2-EBF6-4AD5-B11C-DF93D0BFFC3B}" dt="2024-01-29T15:07:48.226" v="251" actId="478"/>
          <ac:picMkLst>
            <pc:docMk/>
            <pc:sldMk cId="92780999" sldId="289"/>
            <ac:picMk id="5" creationId="{F519B980-7107-41B2-91E9-C5703FB039DD}"/>
          </ac:picMkLst>
        </pc:picChg>
      </pc:sldChg>
      <pc:sldChg chg="del">
        <pc:chgData name="Moniek Smit" userId="a87213c4-1807-49ad-b5a8-0ba0abdc094f" providerId="ADAL" clId="{1D05C9D2-EBF6-4AD5-B11C-DF93D0BFFC3B}" dt="2024-01-29T15:00:15.530" v="137" actId="2696"/>
        <pc:sldMkLst>
          <pc:docMk/>
          <pc:sldMk cId="4025185742" sldId="290"/>
        </pc:sldMkLst>
      </pc:sldChg>
      <pc:sldChg chg="del">
        <pc:chgData name="Moniek Smit" userId="a87213c4-1807-49ad-b5a8-0ba0abdc094f" providerId="ADAL" clId="{1D05C9D2-EBF6-4AD5-B11C-DF93D0BFFC3B}" dt="2024-01-29T15:04:27.971" v="217" actId="2696"/>
        <pc:sldMkLst>
          <pc:docMk/>
          <pc:sldMk cId="4060634263" sldId="29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F16DF5-D141-488E-A91A-80088627727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2C31B4D-49AC-4224-B31A-B21AE2E9CA8B}">
      <dgm:prSet/>
      <dgm:spPr/>
      <dgm:t>
        <a:bodyPr/>
        <a:lstStyle/>
        <a:p>
          <a:r>
            <a:rPr lang="nl-NL"/>
            <a:t>Introductie Digitaal Burgerschap </a:t>
          </a:r>
          <a:endParaRPr lang="en-US"/>
        </a:p>
      </dgm:t>
    </dgm:pt>
    <dgm:pt modelId="{E9D21E5A-3A3E-4D1C-8530-54F57876980D}" type="parTrans" cxnId="{2A2C2C93-EEA3-4BF7-B6F5-AADBA2406FB7}">
      <dgm:prSet/>
      <dgm:spPr/>
      <dgm:t>
        <a:bodyPr/>
        <a:lstStyle/>
        <a:p>
          <a:endParaRPr lang="en-US"/>
        </a:p>
      </dgm:t>
    </dgm:pt>
    <dgm:pt modelId="{EBF2EF72-7E85-4679-8668-E1B5A8C191E4}" type="sibTrans" cxnId="{2A2C2C93-EEA3-4BF7-B6F5-AADBA2406FB7}">
      <dgm:prSet/>
      <dgm:spPr/>
      <dgm:t>
        <a:bodyPr/>
        <a:lstStyle/>
        <a:p>
          <a:endParaRPr lang="en-US"/>
        </a:p>
      </dgm:t>
    </dgm:pt>
    <dgm:pt modelId="{9562ED87-D81D-4356-85DD-7300730422E5}">
      <dgm:prSet/>
      <dgm:spPr/>
      <dgm:t>
        <a:bodyPr/>
        <a:lstStyle/>
        <a:p>
          <a:r>
            <a:rPr lang="nl-NL"/>
            <a:t>Uitleg opdrachten en aftekenlijst</a:t>
          </a:r>
          <a:endParaRPr lang="en-US"/>
        </a:p>
      </dgm:t>
    </dgm:pt>
    <dgm:pt modelId="{2D4237FA-0773-4B52-A3B1-D18C0FC34C08}" type="parTrans" cxnId="{EC9F12C7-CD5A-4E16-9246-9E932F872562}">
      <dgm:prSet/>
      <dgm:spPr/>
      <dgm:t>
        <a:bodyPr/>
        <a:lstStyle/>
        <a:p>
          <a:endParaRPr lang="en-US"/>
        </a:p>
      </dgm:t>
    </dgm:pt>
    <dgm:pt modelId="{CAF5320E-8D7B-4BFF-B606-C33D99E57C04}" type="sibTrans" cxnId="{EC9F12C7-CD5A-4E16-9246-9E932F872562}">
      <dgm:prSet/>
      <dgm:spPr/>
      <dgm:t>
        <a:bodyPr/>
        <a:lstStyle/>
        <a:p>
          <a:endParaRPr lang="en-US"/>
        </a:p>
      </dgm:t>
    </dgm:pt>
    <dgm:pt modelId="{3EDC5AD8-D4C6-421C-AB67-041FFC8273B6}">
      <dgm:prSet/>
      <dgm:spPr/>
      <dgm:t>
        <a:bodyPr/>
        <a:lstStyle/>
        <a:p>
          <a:r>
            <a:rPr lang="nl-NL"/>
            <a:t>Waarom is je online identiteit belangrijk?</a:t>
          </a:r>
          <a:endParaRPr lang="en-US"/>
        </a:p>
      </dgm:t>
    </dgm:pt>
    <dgm:pt modelId="{26933874-2514-41E1-8FE2-69E2434129C9}" type="parTrans" cxnId="{B38A674C-EFF2-40F0-B42B-E9511615725A}">
      <dgm:prSet/>
      <dgm:spPr/>
      <dgm:t>
        <a:bodyPr/>
        <a:lstStyle/>
        <a:p>
          <a:endParaRPr lang="en-US"/>
        </a:p>
      </dgm:t>
    </dgm:pt>
    <dgm:pt modelId="{0DF9FA69-FE69-4634-A7A0-CE83A85F4106}" type="sibTrans" cxnId="{B38A674C-EFF2-40F0-B42B-E9511615725A}">
      <dgm:prSet/>
      <dgm:spPr/>
      <dgm:t>
        <a:bodyPr/>
        <a:lstStyle/>
        <a:p>
          <a:endParaRPr lang="en-US"/>
        </a:p>
      </dgm:t>
    </dgm:pt>
    <dgm:pt modelId="{1098762F-4AAA-48F9-9FD3-6A4541985456}">
      <dgm:prSet/>
      <dgm:spPr/>
      <dgm:t>
        <a:bodyPr/>
        <a:lstStyle/>
        <a:p>
          <a:r>
            <a:rPr lang="nl-NL"/>
            <a:t>Wat is er online over jou te vinden?</a:t>
          </a:r>
          <a:endParaRPr lang="en-US"/>
        </a:p>
      </dgm:t>
    </dgm:pt>
    <dgm:pt modelId="{157BB70F-D04E-4C8D-AB5A-69AC26F13CEB}" type="parTrans" cxnId="{34A000C1-1A6A-4020-9B60-6050A1BCA1E6}">
      <dgm:prSet/>
      <dgm:spPr/>
      <dgm:t>
        <a:bodyPr/>
        <a:lstStyle/>
        <a:p>
          <a:endParaRPr lang="en-US"/>
        </a:p>
      </dgm:t>
    </dgm:pt>
    <dgm:pt modelId="{989A321C-0C46-4FBE-91E2-6D5826DFDA37}" type="sibTrans" cxnId="{34A000C1-1A6A-4020-9B60-6050A1BCA1E6}">
      <dgm:prSet/>
      <dgm:spPr/>
      <dgm:t>
        <a:bodyPr/>
        <a:lstStyle/>
        <a:p>
          <a:endParaRPr lang="en-US"/>
        </a:p>
      </dgm:t>
    </dgm:pt>
    <dgm:pt modelId="{FA2101F6-98D2-4AFD-AEFE-0FF0DF84FA76}">
      <dgm:prSet/>
      <dgm:spPr/>
      <dgm:t>
        <a:bodyPr/>
        <a:lstStyle/>
        <a:p>
          <a:r>
            <a:rPr lang="nl-NL" dirty="0"/>
            <a:t>Opdracht 1</a:t>
          </a:r>
          <a:endParaRPr lang="en-US" dirty="0"/>
        </a:p>
      </dgm:t>
    </dgm:pt>
    <dgm:pt modelId="{6F494377-1487-4977-8A5A-E89DCA3BEF73}" type="parTrans" cxnId="{13F74145-46D7-4C92-BD88-7D038E0AA4BB}">
      <dgm:prSet/>
      <dgm:spPr/>
      <dgm:t>
        <a:bodyPr/>
        <a:lstStyle/>
        <a:p>
          <a:endParaRPr lang="en-US"/>
        </a:p>
      </dgm:t>
    </dgm:pt>
    <dgm:pt modelId="{948A51E6-C330-44A5-B501-A43A04C36B22}" type="sibTrans" cxnId="{13F74145-46D7-4C92-BD88-7D038E0AA4BB}">
      <dgm:prSet/>
      <dgm:spPr/>
      <dgm:t>
        <a:bodyPr/>
        <a:lstStyle/>
        <a:p>
          <a:endParaRPr lang="en-US"/>
        </a:p>
      </dgm:t>
    </dgm:pt>
    <dgm:pt modelId="{15371537-D04E-487B-8A37-9DA0533D64FF}">
      <dgm:prSet/>
      <dgm:spPr/>
      <dgm:t>
        <a:bodyPr/>
        <a:lstStyle/>
        <a:p>
          <a:r>
            <a:rPr lang="nl-NL"/>
            <a:t>Stellingen</a:t>
          </a:r>
          <a:endParaRPr lang="en-US"/>
        </a:p>
      </dgm:t>
    </dgm:pt>
    <dgm:pt modelId="{7CC85C07-7F27-4D04-B175-7E762AC288B3}" type="parTrans" cxnId="{BD90B164-27C5-43DB-8ED3-AAD05E8DA414}">
      <dgm:prSet/>
      <dgm:spPr/>
      <dgm:t>
        <a:bodyPr/>
        <a:lstStyle/>
        <a:p>
          <a:endParaRPr lang="en-US"/>
        </a:p>
      </dgm:t>
    </dgm:pt>
    <dgm:pt modelId="{AEBB7261-5A01-4395-BCDC-AA1DC1921110}" type="sibTrans" cxnId="{BD90B164-27C5-43DB-8ED3-AAD05E8DA414}">
      <dgm:prSet/>
      <dgm:spPr/>
      <dgm:t>
        <a:bodyPr/>
        <a:lstStyle/>
        <a:p>
          <a:endParaRPr lang="en-US"/>
        </a:p>
      </dgm:t>
    </dgm:pt>
    <dgm:pt modelId="{232F01E8-0A47-4E98-A898-3670212E4C3D}" type="pres">
      <dgm:prSet presAssocID="{07F16DF5-D141-488E-A91A-80088627727A}" presName="vert0" presStyleCnt="0">
        <dgm:presLayoutVars>
          <dgm:dir/>
          <dgm:animOne val="branch"/>
          <dgm:animLvl val="lvl"/>
        </dgm:presLayoutVars>
      </dgm:prSet>
      <dgm:spPr/>
    </dgm:pt>
    <dgm:pt modelId="{1AB2D76C-2ECD-4187-A454-F9055EF0C56E}" type="pres">
      <dgm:prSet presAssocID="{12C31B4D-49AC-4224-B31A-B21AE2E9CA8B}" presName="thickLine" presStyleLbl="alignNode1" presStyleIdx="0" presStyleCnt="6"/>
      <dgm:spPr/>
    </dgm:pt>
    <dgm:pt modelId="{246FFFAB-334D-40C4-8626-30C67B32C263}" type="pres">
      <dgm:prSet presAssocID="{12C31B4D-49AC-4224-B31A-B21AE2E9CA8B}" presName="horz1" presStyleCnt="0"/>
      <dgm:spPr/>
    </dgm:pt>
    <dgm:pt modelId="{E623B477-2A13-4B65-9FAF-6B91817A26A8}" type="pres">
      <dgm:prSet presAssocID="{12C31B4D-49AC-4224-B31A-B21AE2E9CA8B}" presName="tx1" presStyleLbl="revTx" presStyleIdx="0" presStyleCnt="6"/>
      <dgm:spPr/>
    </dgm:pt>
    <dgm:pt modelId="{399220CE-BAE4-4893-8CAF-0B2739D6B230}" type="pres">
      <dgm:prSet presAssocID="{12C31B4D-49AC-4224-B31A-B21AE2E9CA8B}" presName="vert1" presStyleCnt="0"/>
      <dgm:spPr/>
    </dgm:pt>
    <dgm:pt modelId="{AE87D0F6-560B-44F0-9F6E-E9D555FF2F3F}" type="pres">
      <dgm:prSet presAssocID="{9562ED87-D81D-4356-85DD-7300730422E5}" presName="thickLine" presStyleLbl="alignNode1" presStyleIdx="1" presStyleCnt="6"/>
      <dgm:spPr/>
    </dgm:pt>
    <dgm:pt modelId="{ACC57748-B264-4B37-B543-3AD7CD8C59A8}" type="pres">
      <dgm:prSet presAssocID="{9562ED87-D81D-4356-85DD-7300730422E5}" presName="horz1" presStyleCnt="0"/>
      <dgm:spPr/>
    </dgm:pt>
    <dgm:pt modelId="{4A4F67B5-AA08-40EB-99AC-220C4F6C664B}" type="pres">
      <dgm:prSet presAssocID="{9562ED87-D81D-4356-85DD-7300730422E5}" presName="tx1" presStyleLbl="revTx" presStyleIdx="1" presStyleCnt="6"/>
      <dgm:spPr/>
    </dgm:pt>
    <dgm:pt modelId="{65212A34-0A98-4786-8E2D-93FE8B91C097}" type="pres">
      <dgm:prSet presAssocID="{9562ED87-D81D-4356-85DD-7300730422E5}" presName="vert1" presStyleCnt="0"/>
      <dgm:spPr/>
    </dgm:pt>
    <dgm:pt modelId="{304070D6-6C34-4A5B-8639-E6F1AF542D4E}" type="pres">
      <dgm:prSet presAssocID="{3EDC5AD8-D4C6-421C-AB67-041FFC8273B6}" presName="thickLine" presStyleLbl="alignNode1" presStyleIdx="2" presStyleCnt="6"/>
      <dgm:spPr/>
    </dgm:pt>
    <dgm:pt modelId="{FF4CCC52-D820-4DB0-8667-79AB8557EC93}" type="pres">
      <dgm:prSet presAssocID="{3EDC5AD8-D4C6-421C-AB67-041FFC8273B6}" presName="horz1" presStyleCnt="0"/>
      <dgm:spPr/>
    </dgm:pt>
    <dgm:pt modelId="{9E838DB6-941F-41AE-9D14-267D280E24EF}" type="pres">
      <dgm:prSet presAssocID="{3EDC5AD8-D4C6-421C-AB67-041FFC8273B6}" presName="tx1" presStyleLbl="revTx" presStyleIdx="2" presStyleCnt="6"/>
      <dgm:spPr/>
    </dgm:pt>
    <dgm:pt modelId="{14C2AD64-8BA1-438F-9583-85E10CA6EABB}" type="pres">
      <dgm:prSet presAssocID="{3EDC5AD8-D4C6-421C-AB67-041FFC8273B6}" presName="vert1" presStyleCnt="0"/>
      <dgm:spPr/>
    </dgm:pt>
    <dgm:pt modelId="{4595D459-9383-4772-9DCE-195C1E4B33E5}" type="pres">
      <dgm:prSet presAssocID="{1098762F-4AAA-48F9-9FD3-6A4541985456}" presName="thickLine" presStyleLbl="alignNode1" presStyleIdx="3" presStyleCnt="6"/>
      <dgm:spPr/>
    </dgm:pt>
    <dgm:pt modelId="{6A5BC92B-CFAA-4DFC-8420-02159AB40534}" type="pres">
      <dgm:prSet presAssocID="{1098762F-4AAA-48F9-9FD3-6A4541985456}" presName="horz1" presStyleCnt="0"/>
      <dgm:spPr/>
    </dgm:pt>
    <dgm:pt modelId="{F43DE6B4-80D8-4D74-A4D3-95AB97D78156}" type="pres">
      <dgm:prSet presAssocID="{1098762F-4AAA-48F9-9FD3-6A4541985456}" presName="tx1" presStyleLbl="revTx" presStyleIdx="3" presStyleCnt="6"/>
      <dgm:spPr/>
    </dgm:pt>
    <dgm:pt modelId="{323D2CE3-BE39-4B21-909B-E7A3BCCBA1B1}" type="pres">
      <dgm:prSet presAssocID="{1098762F-4AAA-48F9-9FD3-6A4541985456}" presName="vert1" presStyleCnt="0"/>
      <dgm:spPr/>
    </dgm:pt>
    <dgm:pt modelId="{53BDD14C-3E3D-47C3-8813-6E5DD6E7FD99}" type="pres">
      <dgm:prSet presAssocID="{FA2101F6-98D2-4AFD-AEFE-0FF0DF84FA76}" presName="thickLine" presStyleLbl="alignNode1" presStyleIdx="4" presStyleCnt="6"/>
      <dgm:spPr/>
    </dgm:pt>
    <dgm:pt modelId="{10AD1217-97C5-4B03-B083-7E5B1D326049}" type="pres">
      <dgm:prSet presAssocID="{FA2101F6-98D2-4AFD-AEFE-0FF0DF84FA76}" presName="horz1" presStyleCnt="0"/>
      <dgm:spPr/>
    </dgm:pt>
    <dgm:pt modelId="{E323F398-ADF8-4786-8EFF-A796795D4EC3}" type="pres">
      <dgm:prSet presAssocID="{FA2101F6-98D2-4AFD-AEFE-0FF0DF84FA76}" presName="tx1" presStyleLbl="revTx" presStyleIdx="4" presStyleCnt="6"/>
      <dgm:spPr/>
    </dgm:pt>
    <dgm:pt modelId="{051D4DE7-8CEE-4C72-B358-22216E04B442}" type="pres">
      <dgm:prSet presAssocID="{FA2101F6-98D2-4AFD-AEFE-0FF0DF84FA76}" presName="vert1" presStyleCnt="0"/>
      <dgm:spPr/>
    </dgm:pt>
    <dgm:pt modelId="{DAC54C65-C89A-40F0-B9E3-5998DBF9E4E2}" type="pres">
      <dgm:prSet presAssocID="{15371537-D04E-487B-8A37-9DA0533D64FF}" presName="thickLine" presStyleLbl="alignNode1" presStyleIdx="5" presStyleCnt="6"/>
      <dgm:spPr/>
    </dgm:pt>
    <dgm:pt modelId="{DA7DE4EB-8D56-40C5-8B68-4D68F321F3A7}" type="pres">
      <dgm:prSet presAssocID="{15371537-D04E-487B-8A37-9DA0533D64FF}" presName="horz1" presStyleCnt="0"/>
      <dgm:spPr/>
    </dgm:pt>
    <dgm:pt modelId="{6BE52639-C38C-4F76-8E7E-AF458860F8A6}" type="pres">
      <dgm:prSet presAssocID="{15371537-D04E-487B-8A37-9DA0533D64FF}" presName="tx1" presStyleLbl="revTx" presStyleIdx="5" presStyleCnt="6"/>
      <dgm:spPr/>
    </dgm:pt>
    <dgm:pt modelId="{63EE33DC-8E9E-4DF6-8195-13AAE4DDD3ED}" type="pres">
      <dgm:prSet presAssocID="{15371537-D04E-487B-8A37-9DA0533D64FF}" presName="vert1" presStyleCnt="0"/>
      <dgm:spPr/>
    </dgm:pt>
  </dgm:ptLst>
  <dgm:cxnLst>
    <dgm:cxn modelId="{AD3DE21C-CEC2-419F-AB2A-C191B7AF2C93}" type="presOf" srcId="{12C31B4D-49AC-4224-B31A-B21AE2E9CA8B}" destId="{E623B477-2A13-4B65-9FAF-6B91817A26A8}" srcOrd="0" destOrd="0" presId="urn:microsoft.com/office/officeart/2008/layout/LinedList"/>
    <dgm:cxn modelId="{BD90B164-27C5-43DB-8ED3-AAD05E8DA414}" srcId="{07F16DF5-D141-488E-A91A-80088627727A}" destId="{15371537-D04E-487B-8A37-9DA0533D64FF}" srcOrd="5" destOrd="0" parTransId="{7CC85C07-7F27-4D04-B175-7E762AC288B3}" sibTransId="{AEBB7261-5A01-4395-BCDC-AA1DC1921110}"/>
    <dgm:cxn modelId="{13F74145-46D7-4C92-BD88-7D038E0AA4BB}" srcId="{07F16DF5-D141-488E-A91A-80088627727A}" destId="{FA2101F6-98D2-4AFD-AEFE-0FF0DF84FA76}" srcOrd="4" destOrd="0" parTransId="{6F494377-1487-4977-8A5A-E89DCA3BEF73}" sibTransId="{948A51E6-C330-44A5-B501-A43A04C36B22}"/>
    <dgm:cxn modelId="{B38A674C-EFF2-40F0-B42B-E9511615725A}" srcId="{07F16DF5-D141-488E-A91A-80088627727A}" destId="{3EDC5AD8-D4C6-421C-AB67-041FFC8273B6}" srcOrd="2" destOrd="0" parTransId="{26933874-2514-41E1-8FE2-69E2434129C9}" sibTransId="{0DF9FA69-FE69-4634-A7A0-CE83A85F4106}"/>
    <dgm:cxn modelId="{63456979-2239-4BCA-B6D8-EC23E29807F0}" type="presOf" srcId="{1098762F-4AAA-48F9-9FD3-6A4541985456}" destId="{F43DE6B4-80D8-4D74-A4D3-95AB97D78156}" srcOrd="0" destOrd="0" presId="urn:microsoft.com/office/officeart/2008/layout/LinedList"/>
    <dgm:cxn modelId="{2A2C2C93-EEA3-4BF7-B6F5-AADBA2406FB7}" srcId="{07F16DF5-D141-488E-A91A-80088627727A}" destId="{12C31B4D-49AC-4224-B31A-B21AE2E9CA8B}" srcOrd="0" destOrd="0" parTransId="{E9D21E5A-3A3E-4D1C-8530-54F57876980D}" sibTransId="{EBF2EF72-7E85-4679-8668-E1B5A8C191E4}"/>
    <dgm:cxn modelId="{66EB57B0-FB68-48FA-BF00-4C6A2A2FFDC9}" type="presOf" srcId="{15371537-D04E-487B-8A37-9DA0533D64FF}" destId="{6BE52639-C38C-4F76-8E7E-AF458860F8A6}" srcOrd="0" destOrd="0" presId="urn:microsoft.com/office/officeart/2008/layout/LinedList"/>
    <dgm:cxn modelId="{269C04BB-901A-41EA-B79D-B0967C3EC0BD}" type="presOf" srcId="{FA2101F6-98D2-4AFD-AEFE-0FF0DF84FA76}" destId="{E323F398-ADF8-4786-8EFF-A796795D4EC3}" srcOrd="0" destOrd="0" presId="urn:microsoft.com/office/officeart/2008/layout/LinedList"/>
    <dgm:cxn modelId="{34A000C1-1A6A-4020-9B60-6050A1BCA1E6}" srcId="{07F16DF5-D141-488E-A91A-80088627727A}" destId="{1098762F-4AAA-48F9-9FD3-6A4541985456}" srcOrd="3" destOrd="0" parTransId="{157BB70F-D04E-4C8D-AB5A-69AC26F13CEB}" sibTransId="{989A321C-0C46-4FBE-91E2-6D5826DFDA37}"/>
    <dgm:cxn modelId="{EC9F12C7-CD5A-4E16-9246-9E932F872562}" srcId="{07F16DF5-D141-488E-A91A-80088627727A}" destId="{9562ED87-D81D-4356-85DD-7300730422E5}" srcOrd="1" destOrd="0" parTransId="{2D4237FA-0773-4B52-A3B1-D18C0FC34C08}" sibTransId="{CAF5320E-8D7B-4BFF-B606-C33D99E57C04}"/>
    <dgm:cxn modelId="{63EC0FF4-9289-42D3-A453-9BCEA724A834}" type="presOf" srcId="{3EDC5AD8-D4C6-421C-AB67-041FFC8273B6}" destId="{9E838DB6-941F-41AE-9D14-267D280E24EF}" srcOrd="0" destOrd="0" presId="urn:microsoft.com/office/officeart/2008/layout/LinedList"/>
    <dgm:cxn modelId="{673AE4F8-BFB7-4E13-8C20-BDE57DC339BE}" type="presOf" srcId="{9562ED87-D81D-4356-85DD-7300730422E5}" destId="{4A4F67B5-AA08-40EB-99AC-220C4F6C664B}" srcOrd="0" destOrd="0" presId="urn:microsoft.com/office/officeart/2008/layout/LinedList"/>
    <dgm:cxn modelId="{28083CFD-AE81-4721-8414-66AA3AE22D0E}" type="presOf" srcId="{07F16DF5-D141-488E-A91A-80088627727A}" destId="{232F01E8-0A47-4E98-A898-3670212E4C3D}" srcOrd="0" destOrd="0" presId="urn:microsoft.com/office/officeart/2008/layout/LinedList"/>
    <dgm:cxn modelId="{AF1824A6-6C86-4376-9B3E-E44A07B6180A}" type="presParOf" srcId="{232F01E8-0A47-4E98-A898-3670212E4C3D}" destId="{1AB2D76C-2ECD-4187-A454-F9055EF0C56E}" srcOrd="0" destOrd="0" presId="urn:microsoft.com/office/officeart/2008/layout/LinedList"/>
    <dgm:cxn modelId="{2C977F5F-DE59-45AE-8BA6-3BB563F6465D}" type="presParOf" srcId="{232F01E8-0A47-4E98-A898-3670212E4C3D}" destId="{246FFFAB-334D-40C4-8626-30C67B32C263}" srcOrd="1" destOrd="0" presId="urn:microsoft.com/office/officeart/2008/layout/LinedList"/>
    <dgm:cxn modelId="{F8E351BC-6F55-4EE4-A46B-0C2AAB505D49}" type="presParOf" srcId="{246FFFAB-334D-40C4-8626-30C67B32C263}" destId="{E623B477-2A13-4B65-9FAF-6B91817A26A8}" srcOrd="0" destOrd="0" presId="urn:microsoft.com/office/officeart/2008/layout/LinedList"/>
    <dgm:cxn modelId="{BFF0156A-3939-4613-BB64-EDE043F6FEF0}" type="presParOf" srcId="{246FFFAB-334D-40C4-8626-30C67B32C263}" destId="{399220CE-BAE4-4893-8CAF-0B2739D6B230}" srcOrd="1" destOrd="0" presId="urn:microsoft.com/office/officeart/2008/layout/LinedList"/>
    <dgm:cxn modelId="{DF3C3B65-0800-49D5-813A-60606D5F2C78}" type="presParOf" srcId="{232F01E8-0A47-4E98-A898-3670212E4C3D}" destId="{AE87D0F6-560B-44F0-9F6E-E9D555FF2F3F}" srcOrd="2" destOrd="0" presId="urn:microsoft.com/office/officeart/2008/layout/LinedList"/>
    <dgm:cxn modelId="{0DBD0273-80F4-4F22-9CB2-F410D64DA6E5}" type="presParOf" srcId="{232F01E8-0A47-4E98-A898-3670212E4C3D}" destId="{ACC57748-B264-4B37-B543-3AD7CD8C59A8}" srcOrd="3" destOrd="0" presId="urn:microsoft.com/office/officeart/2008/layout/LinedList"/>
    <dgm:cxn modelId="{3B294D35-4429-48D8-8746-9B9549795880}" type="presParOf" srcId="{ACC57748-B264-4B37-B543-3AD7CD8C59A8}" destId="{4A4F67B5-AA08-40EB-99AC-220C4F6C664B}" srcOrd="0" destOrd="0" presId="urn:microsoft.com/office/officeart/2008/layout/LinedList"/>
    <dgm:cxn modelId="{FF097D7E-8683-478A-8A5B-3DE1ED98841C}" type="presParOf" srcId="{ACC57748-B264-4B37-B543-3AD7CD8C59A8}" destId="{65212A34-0A98-4786-8E2D-93FE8B91C097}" srcOrd="1" destOrd="0" presId="urn:microsoft.com/office/officeart/2008/layout/LinedList"/>
    <dgm:cxn modelId="{87FBC762-6B4D-4CCA-80F8-E0EFD6FD497B}" type="presParOf" srcId="{232F01E8-0A47-4E98-A898-3670212E4C3D}" destId="{304070D6-6C34-4A5B-8639-E6F1AF542D4E}" srcOrd="4" destOrd="0" presId="urn:microsoft.com/office/officeart/2008/layout/LinedList"/>
    <dgm:cxn modelId="{53F4BB44-07A7-4740-9879-68AC7F0605D3}" type="presParOf" srcId="{232F01E8-0A47-4E98-A898-3670212E4C3D}" destId="{FF4CCC52-D820-4DB0-8667-79AB8557EC93}" srcOrd="5" destOrd="0" presId="urn:microsoft.com/office/officeart/2008/layout/LinedList"/>
    <dgm:cxn modelId="{CF574E3C-6B70-4597-A6DD-6A1CC78E0C93}" type="presParOf" srcId="{FF4CCC52-D820-4DB0-8667-79AB8557EC93}" destId="{9E838DB6-941F-41AE-9D14-267D280E24EF}" srcOrd="0" destOrd="0" presId="urn:microsoft.com/office/officeart/2008/layout/LinedList"/>
    <dgm:cxn modelId="{0B880AD6-5970-4B5F-A064-2D17DC72E36F}" type="presParOf" srcId="{FF4CCC52-D820-4DB0-8667-79AB8557EC93}" destId="{14C2AD64-8BA1-438F-9583-85E10CA6EABB}" srcOrd="1" destOrd="0" presId="urn:microsoft.com/office/officeart/2008/layout/LinedList"/>
    <dgm:cxn modelId="{1BF84F9C-999D-4F5A-9755-DE55D86251BD}" type="presParOf" srcId="{232F01E8-0A47-4E98-A898-3670212E4C3D}" destId="{4595D459-9383-4772-9DCE-195C1E4B33E5}" srcOrd="6" destOrd="0" presId="urn:microsoft.com/office/officeart/2008/layout/LinedList"/>
    <dgm:cxn modelId="{836C0B6E-6EFD-47CD-B3B4-8ECE2110EC64}" type="presParOf" srcId="{232F01E8-0A47-4E98-A898-3670212E4C3D}" destId="{6A5BC92B-CFAA-4DFC-8420-02159AB40534}" srcOrd="7" destOrd="0" presId="urn:microsoft.com/office/officeart/2008/layout/LinedList"/>
    <dgm:cxn modelId="{237DDC7D-4E3C-4860-BABA-204E65476B97}" type="presParOf" srcId="{6A5BC92B-CFAA-4DFC-8420-02159AB40534}" destId="{F43DE6B4-80D8-4D74-A4D3-95AB97D78156}" srcOrd="0" destOrd="0" presId="urn:microsoft.com/office/officeart/2008/layout/LinedList"/>
    <dgm:cxn modelId="{E4FCEB47-3336-430B-9E83-15B98BC0C300}" type="presParOf" srcId="{6A5BC92B-CFAA-4DFC-8420-02159AB40534}" destId="{323D2CE3-BE39-4B21-909B-E7A3BCCBA1B1}" srcOrd="1" destOrd="0" presId="urn:microsoft.com/office/officeart/2008/layout/LinedList"/>
    <dgm:cxn modelId="{9AA22960-1065-4FBA-B301-ACBC72FABEF6}" type="presParOf" srcId="{232F01E8-0A47-4E98-A898-3670212E4C3D}" destId="{53BDD14C-3E3D-47C3-8813-6E5DD6E7FD99}" srcOrd="8" destOrd="0" presId="urn:microsoft.com/office/officeart/2008/layout/LinedList"/>
    <dgm:cxn modelId="{94AC8FD2-6BFD-43AE-8C8C-496E7A1B228A}" type="presParOf" srcId="{232F01E8-0A47-4E98-A898-3670212E4C3D}" destId="{10AD1217-97C5-4B03-B083-7E5B1D326049}" srcOrd="9" destOrd="0" presId="urn:microsoft.com/office/officeart/2008/layout/LinedList"/>
    <dgm:cxn modelId="{1C9E4778-514B-4490-A63B-5C7D42CD207B}" type="presParOf" srcId="{10AD1217-97C5-4B03-B083-7E5B1D326049}" destId="{E323F398-ADF8-4786-8EFF-A796795D4EC3}" srcOrd="0" destOrd="0" presId="urn:microsoft.com/office/officeart/2008/layout/LinedList"/>
    <dgm:cxn modelId="{955CDA80-5171-4547-9E7B-CC71359BB7A9}" type="presParOf" srcId="{10AD1217-97C5-4B03-B083-7E5B1D326049}" destId="{051D4DE7-8CEE-4C72-B358-22216E04B442}" srcOrd="1" destOrd="0" presId="urn:microsoft.com/office/officeart/2008/layout/LinedList"/>
    <dgm:cxn modelId="{7D02B328-FED9-4D94-A04B-EC6A35CC5B30}" type="presParOf" srcId="{232F01E8-0A47-4E98-A898-3670212E4C3D}" destId="{DAC54C65-C89A-40F0-B9E3-5998DBF9E4E2}" srcOrd="10" destOrd="0" presId="urn:microsoft.com/office/officeart/2008/layout/LinedList"/>
    <dgm:cxn modelId="{F06853D8-620F-4E87-A9E4-4941E35361CC}" type="presParOf" srcId="{232F01E8-0A47-4E98-A898-3670212E4C3D}" destId="{DA7DE4EB-8D56-40C5-8B68-4D68F321F3A7}" srcOrd="11" destOrd="0" presId="urn:microsoft.com/office/officeart/2008/layout/LinedList"/>
    <dgm:cxn modelId="{A9298662-BC4A-4949-8F05-6E9768190A9D}" type="presParOf" srcId="{DA7DE4EB-8D56-40C5-8B68-4D68F321F3A7}" destId="{6BE52639-C38C-4F76-8E7E-AF458860F8A6}" srcOrd="0" destOrd="0" presId="urn:microsoft.com/office/officeart/2008/layout/LinedList"/>
    <dgm:cxn modelId="{1831377E-5578-4281-AA3F-95E96A6FE605}" type="presParOf" srcId="{DA7DE4EB-8D56-40C5-8B68-4D68F321F3A7}" destId="{63EE33DC-8E9E-4DF6-8195-13AAE4DDD3E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2D76C-2ECD-4187-A454-F9055EF0C56E}">
      <dsp:nvSpPr>
        <dsp:cNvPr id="0" name=""/>
        <dsp:cNvSpPr/>
      </dsp:nvSpPr>
      <dsp:spPr>
        <a:xfrm>
          <a:off x="0" y="2500"/>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23B477-2A13-4B65-9FAF-6B91817A26A8}">
      <dsp:nvSpPr>
        <dsp:cNvPr id="0" name=""/>
        <dsp:cNvSpPr/>
      </dsp:nvSpPr>
      <dsp:spPr>
        <a:xfrm>
          <a:off x="0" y="2500"/>
          <a:ext cx="7315200" cy="852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nl-NL" sz="3300" kern="1200"/>
            <a:t>Introductie Digitaal Burgerschap </a:t>
          </a:r>
          <a:endParaRPr lang="en-US" sz="3300" kern="1200"/>
        </a:p>
      </dsp:txBody>
      <dsp:txXfrm>
        <a:off x="0" y="2500"/>
        <a:ext cx="7315200" cy="852606"/>
      </dsp:txXfrm>
    </dsp:sp>
    <dsp:sp modelId="{AE87D0F6-560B-44F0-9F6E-E9D555FF2F3F}">
      <dsp:nvSpPr>
        <dsp:cNvPr id="0" name=""/>
        <dsp:cNvSpPr/>
      </dsp:nvSpPr>
      <dsp:spPr>
        <a:xfrm>
          <a:off x="0" y="855106"/>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4F67B5-AA08-40EB-99AC-220C4F6C664B}">
      <dsp:nvSpPr>
        <dsp:cNvPr id="0" name=""/>
        <dsp:cNvSpPr/>
      </dsp:nvSpPr>
      <dsp:spPr>
        <a:xfrm>
          <a:off x="0" y="855106"/>
          <a:ext cx="7315200" cy="852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nl-NL" sz="3300" kern="1200"/>
            <a:t>Uitleg opdrachten en aftekenlijst</a:t>
          </a:r>
          <a:endParaRPr lang="en-US" sz="3300" kern="1200"/>
        </a:p>
      </dsp:txBody>
      <dsp:txXfrm>
        <a:off x="0" y="855106"/>
        <a:ext cx="7315200" cy="852606"/>
      </dsp:txXfrm>
    </dsp:sp>
    <dsp:sp modelId="{304070D6-6C34-4A5B-8639-E6F1AF542D4E}">
      <dsp:nvSpPr>
        <dsp:cNvPr id="0" name=""/>
        <dsp:cNvSpPr/>
      </dsp:nvSpPr>
      <dsp:spPr>
        <a:xfrm>
          <a:off x="0" y="1707713"/>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838DB6-941F-41AE-9D14-267D280E24EF}">
      <dsp:nvSpPr>
        <dsp:cNvPr id="0" name=""/>
        <dsp:cNvSpPr/>
      </dsp:nvSpPr>
      <dsp:spPr>
        <a:xfrm>
          <a:off x="0" y="1707713"/>
          <a:ext cx="7315200" cy="852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nl-NL" sz="3300" kern="1200"/>
            <a:t>Waarom is je online identiteit belangrijk?</a:t>
          </a:r>
          <a:endParaRPr lang="en-US" sz="3300" kern="1200"/>
        </a:p>
      </dsp:txBody>
      <dsp:txXfrm>
        <a:off x="0" y="1707713"/>
        <a:ext cx="7315200" cy="852606"/>
      </dsp:txXfrm>
    </dsp:sp>
    <dsp:sp modelId="{4595D459-9383-4772-9DCE-195C1E4B33E5}">
      <dsp:nvSpPr>
        <dsp:cNvPr id="0" name=""/>
        <dsp:cNvSpPr/>
      </dsp:nvSpPr>
      <dsp:spPr>
        <a:xfrm>
          <a:off x="0" y="2560320"/>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3DE6B4-80D8-4D74-A4D3-95AB97D78156}">
      <dsp:nvSpPr>
        <dsp:cNvPr id="0" name=""/>
        <dsp:cNvSpPr/>
      </dsp:nvSpPr>
      <dsp:spPr>
        <a:xfrm>
          <a:off x="0" y="2560320"/>
          <a:ext cx="7315200" cy="852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nl-NL" sz="3300" kern="1200"/>
            <a:t>Wat is er online over jou te vinden?</a:t>
          </a:r>
          <a:endParaRPr lang="en-US" sz="3300" kern="1200"/>
        </a:p>
      </dsp:txBody>
      <dsp:txXfrm>
        <a:off x="0" y="2560320"/>
        <a:ext cx="7315200" cy="852606"/>
      </dsp:txXfrm>
    </dsp:sp>
    <dsp:sp modelId="{53BDD14C-3E3D-47C3-8813-6E5DD6E7FD99}">
      <dsp:nvSpPr>
        <dsp:cNvPr id="0" name=""/>
        <dsp:cNvSpPr/>
      </dsp:nvSpPr>
      <dsp:spPr>
        <a:xfrm>
          <a:off x="0" y="3412926"/>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23F398-ADF8-4786-8EFF-A796795D4EC3}">
      <dsp:nvSpPr>
        <dsp:cNvPr id="0" name=""/>
        <dsp:cNvSpPr/>
      </dsp:nvSpPr>
      <dsp:spPr>
        <a:xfrm>
          <a:off x="0" y="3412926"/>
          <a:ext cx="7315200" cy="852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nl-NL" sz="3300" kern="1200" dirty="0"/>
            <a:t>Opdracht 1</a:t>
          </a:r>
          <a:endParaRPr lang="en-US" sz="3300" kern="1200" dirty="0"/>
        </a:p>
      </dsp:txBody>
      <dsp:txXfrm>
        <a:off x="0" y="3412926"/>
        <a:ext cx="7315200" cy="852606"/>
      </dsp:txXfrm>
    </dsp:sp>
    <dsp:sp modelId="{DAC54C65-C89A-40F0-B9E3-5998DBF9E4E2}">
      <dsp:nvSpPr>
        <dsp:cNvPr id="0" name=""/>
        <dsp:cNvSpPr/>
      </dsp:nvSpPr>
      <dsp:spPr>
        <a:xfrm>
          <a:off x="0" y="4265533"/>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E52639-C38C-4F76-8E7E-AF458860F8A6}">
      <dsp:nvSpPr>
        <dsp:cNvPr id="0" name=""/>
        <dsp:cNvSpPr/>
      </dsp:nvSpPr>
      <dsp:spPr>
        <a:xfrm>
          <a:off x="0" y="4265533"/>
          <a:ext cx="7315200" cy="852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nl-NL" sz="3300" kern="1200"/>
            <a:t>Stellingen</a:t>
          </a:r>
          <a:endParaRPr lang="en-US" sz="3300" kern="1200"/>
        </a:p>
      </dsp:txBody>
      <dsp:txXfrm>
        <a:off x="0" y="4265533"/>
        <a:ext cx="7315200" cy="85260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2967A-D7BD-4E61-889E-6BAC52CDF5CD}" type="datetimeFigureOut">
              <a:rPr lang="nl-NL" smtClean="0"/>
              <a:t>29-1-2024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E6226-89BE-4A93-8F9F-419DC6907470}" type="slidenum">
              <a:rPr lang="nl-NL" smtClean="0"/>
              <a:t>‹nr.›</a:t>
            </a:fld>
            <a:endParaRPr lang="nl-NL"/>
          </a:p>
        </p:txBody>
      </p:sp>
    </p:spTree>
    <p:extLst>
      <p:ext uri="{BB962C8B-B14F-4D97-AF65-F5344CB8AC3E}">
        <p14:creationId xmlns:p14="http://schemas.microsoft.com/office/powerpoint/2010/main" val="2664192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0bikrRQTA3Q"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1</a:t>
            </a:fld>
            <a:endParaRPr lang="nl-NL"/>
          </a:p>
        </p:txBody>
      </p:sp>
    </p:spTree>
    <p:extLst>
      <p:ext uri="{BB962C8B-B14F-4D97-AF65-F5344CB8AC3E}">
        <p14:creationId xmlns:p14="http://schemas.microsoft.com/office/powerpoint/2010/main" val="3114955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Ook populair is personen zoeken in de werkkring.</a:t>
            </a:r>
            <a:r>
              <a:rPr lang="nl-NL" sz="1200" b="1" i="0" kern="1200" dirty="0">
                <a:solidFill>
                  <a:schemeClr val="tx1"/>
                </a:solidFill>
                <a:effectLst/>
                <a:latin typeface="+mn-lt"/>
                <a:ea typeface="+mn-ea"/>
                <a:cs typeface="+mn-cs"/>
              </a:rPr>
              <a:t> 1 op de 4 mensen geeft aan informatie op te zoeken over bestaande collega’s, werknemers, vakgenoten of concurrenten.</a:t>
            </a:r>
            <a:br>
              <a:rPr lang="nl-NL" dirty="0"/>
            </a:br>
            <a:r>
              <a:rPr lang="nl-NL" sz="1200" b="0" i="0" kern="1200" dirty="0">
                <a:solidFill>
                  <a:schemeClr val="tx1"/>
                </a:solidFill>
                <a:effectLst/>
                <a:latin typeface="+mn-lt"/>
                <a:ea typeface="+mn-ea"/>
                <a:cs typeface="+mn-cs"/>
              </a:rPr>
              <a:t>Uit een onderzoek van </a:t>
            </a:r>
            <a:r>
              <a:rPr lang="nl-NL" sz="1200" b="0" i="0" kern="1200" dirty="0" err="1">
                <a:solidFill>
                  <a:schemeClr val="tx1"/>
                </a:solidFill>
                <a:effectLst/>
                <a:latin typeface="+mn-lt"/>
                <a:ea typeface="+mn-ea"/>
                <a:cs typeface="+mn-cs"/>
              </a:rPr>
              <a:t>ExecuNet</a:t>
            </a:r>
            <a:r>
              <a:rPr lang="nl-NL" sz="1200" b="0" i="0" kern="1200" dirty="0">
                <a:solidFill>
                  <a:schemeClr val="tx1"/>
                </a:solidFill>
                <a:effectLst/>
                <a:latin typeface="+mn-lt"/>
                <a:ea typeface="+mn-ea"/>
                <a:cs typeface="+mn-cs"/>
              </a:rPr>
              <a:t> (2) blijkt bovendien dat 90% van de </a:t>
            </a:r>
            <a:r>
              <a:rPr lang="nl-NL" sz="1200" b="0" i="0" kern="1200" dirty="0" err="1">
                <a:solidFill>
                  <a:schemeClr val="tx1"/>
                </a:solidFill>
                <a:effectLst/>
                <a:latin typeface="+mn-lt"/>
                <a:ea typeface="+mn-ea"/>
                <a:cs typeface="+mn-cs"/>
              </a:rPr>
              <a:t>recruiters</a:t>
            </a:r>
            <a:r>
              <a:rPr lang="nl-NL" sz="1200" b="0" i="0" kern="1200" dirty="0">
                <a:solidFill>
                  <a:schemeClr val="tx1"/>
                </a:solidFill>
                <a:effectLst/>
                <a:latin typeface="+mn-lt"/>
                <a:ea typeface="+mn-ea"/>
                <a:cs typeface="+mn-cs"/>
              </a:rPr>
              <a:t> online informatie over zijn kandidaten opzoekt om een completer beeld te verkrijgen.</a:t>
            </a:r>
            <a:endParaRPr lang="nl-NL" dirty="0"/>
          </a:p>
          <a:p>
            <a:endParaRPr lang="nl-NL" dirty="0"/>
          </a:p>
          <a:p>
            <a:r>
              <a:rPr lang="nl-NL" dirty="0"/>
              <a:t>https://www.mijnonlineidentiteit.nl/personen-zoeken-op-het-internet/ </a:t>
            </a:r>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10</a:t>
            </a:fld>
            <a:endParaRPr lang="nl-NL"/>
          </a:p>
        </p:txBody>
      </p:sp>
    </p:spTree>
    <p:extLst>
      <p:ext uri="{BB962C8B-B14F-4D97-AF65-F5344CB8AC3E}">
        <p14:creationId xmlns:p14="http://schemas.microsoft.com/office/powerpoint/2010/main" val="3840036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Studenten zoeken zichzelf op google op. Ze proberen zoveel mogelijk informatie over zichzelf te vinden.</a:t>
            </a:r>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11</a:t>
            </a:fld>
            <a:endParaRPr lang="nl-NL"/>
          </a:p>
        </p:txBody>
      </p:sp>
    </p:spTree>
    <p:extLst>
      <p:ext uri="{BB962C8B-B14F-4D97-AF65-F5344CB8AC3E}">
        <p14:creationId xmlns:p14="http://schemas.microsoft.com/office/powerpoint/2010/main" val="2008998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Sluit af met een aantal stellingen waarin je de studenten kritisch laat denken. Vraag hierbij door op de antwoorden die de studenten geven. </a:t>
            </a:r>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12</a:t>
            </a:fld>
            <a:endParaRPr lang="nl-NL"/>
          </a:p>
        </p:txBody>
      </p:sp>
    </p:spTree>
    <p:extLst>
      <p:ext uri="{BB962C8B-B14F-4D97-AF65-F5344CB8AC3E}">
        <p14:creationId xmlns:p14="http://schemas.microsoft.com/office/powerpoint/2010/main" val="1801104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13</a:t>
            </a:fld>
            <a:endParaRPr lang="nl-NL"/>
          </a:p>
        </p:txBody>
      </p:sp>
    </p:spTree>
    <p:extLst>
      <p:ext uri="{BB962C8B-B14F-4D97-AF65-F5344CB8AC3E}">
        <p14:creationId xmlns:p14="http://schemas.microsoft.com/office/powerpoint/2010/main" val="40874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2</a:t>
            </a:fld>
            <a:endParaRPr lang="nl-NL"/>
          </a:p>
        </p:txBody>
      </p:sp>
    </p:spTree>
    <p:extLst>
      <p:ext uri="{BB962C8B-B14F-4D97-AF65-F5344CB8AC3E}">
        <p14:creationId xmlns:p14="http://schemas.microsoft.com/office/powerpoint/2010/main" val="370294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3</a:t>
            </a:fld>
            <a:endParaRPr lang="nl-NL"/>
          </a:p>
        </p:txBody>
      </p:sp>
    </p:spTree>
    <p:extLst>
      <p:ext uri="{BB962C8B-B14F-4D97-AF65-F5344CB8AC3E}">
        <p14:creationId xmlns:p14="http://schemas.microsoft.com/office/powerpoint/2010/main" val="1210443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filmpje is treffend voor Digitaal Burgerschap. Alle onderdelen komen in dit filmpje terug. Het filmpje duurt 3 minuten, als de klas in slaap dreigt te vallen, laat dan een gedeelte zien.</a:t>
            </a:r>
            <a:endParaRPr lang="nl-NL" dirty="0">
              <a:cs typeface="Calibri"/>
            </a:endParaRPr>
          </a:p>
          <a:p>
            <a:endParaRPr lang="nl-NL" dirty="0">
              <a:cs typeface="Calibri"/>
            </a:endParaRPr>
          </a:p>
          <a:p>
            <a:r>
              <a:rPr lang="nl-NL" dirty="0">
                <a:hlinkClick r:id="rId3"/>
              </a:rPr>
              <a:t>https://www.youtube.com/watch?v=0bikrRQTA3Q</a:t>
            </a:r>
            <a:endParaRPr lang="nl-NL" dirty="0">
              <a:cs typeface="Calibri"/>
              <a:hlinkClick r:id="rId3"/>
            </a:endParaRPr>
          </a:p>
          <a:p>
            <a:endParaRPr lang="nl-NL" dirty="0">
              <a:cs typeface="Calibri"/>
            </a:endParaRPr>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4</a:t>
            </a:fld>
            <a:endParaRPr lang="nl-NL"/>
          </a:p>
        </p:txBody>
      </p:sp>
    </p:spTree>
    <p:extLst>
      <p:ext uri="{BB962C8B-B14F-4D97-AF65-F5344CB8AC3E}">
        <p14:creationId xmlns:p14="http://schemas.microsoft.com/office/powerpoint/2010/main" val="3746419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b="1" dirty="0"/>
              <a:t>Lees hier het de hele publicatie; het snijdt hout! </a:t>
            </a:r>
            <a:r>
              <a:rPr lang="nl-NL" sz="800" b="0" dirty="0"/>
              <a:t>https://www.rocfriesepoort.nl/sites/default/files/2021-04/Publicatie%20Digitaal%20Moreel%20Kompas.pdf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8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t>Digitaal burgerschap:</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t>Het kompas gebruiken we als metafoor. Iedereen bewandelt zijn eigen route, alleen of met anderen, bepaald door eigen en publieke waarden, op zoek naar de wijze waarop hij op een veilige, kritische en gezonde manier alle mogelijkheden en kansen van digitalisering kan benutten.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t>Het Digitaal moreel Kompas kent twee dimensies.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t>• In de didactische dimensie is het opdoen van kennis en vaardigheden ondergebracht.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t>• In de pedagogische dimensie gaat het om dialoog en bewustwording rondom de wijze waarop jongeren willen samenleven in een digitale wereld. Beide dimensies zijn sterk aan elkaar verbonden. Kennis is nodig om met elkaar in gesprek te komen</a:t>
            </a:r>
            <a:endParaRPr lang="nl-NL" dirty="0"/>
          </a:p>
          <a:p>
            <a:endParaRPr lang="nl-NL" dirty="0"/>
          </a:p>
          <a:p>
            <a:endParaRPr lang="nl-NL" dirty="0"/>
          </a:p>
          <a:p>
            <a:r>
              <a:rPr lang="nl-NL" dirty="0"/>
              <a:t>De didactische dimensie binnen het digitaal moreel kompas richt zich op kennis en vaardigheden en bestaat uit drie bouwstenen: </a:t>
            </a:r>
          </a:p>
          <a:p>
            <a:r>
              <a:rPr lang="nl-NL" dirty="0"/>
              <a:t>• Digitale veiligheid; dit gaat over (instrumentele) vaardigheden zoals het veilig omgaan met wachtwoorden, back-ups, updates, etc. </a:t>
            </a:r>
          </a:p>
          <a:p>
            <a:r>
              <a:rPr lang="nl-NL" dirty="0"/>
              <a:t>• Digitale soevereiniteit; dit heeft vooral te maken met kennis. Kennis over je eigen digitale voetafdruk, over hoe organisaties jouw persoonlijke data gebruiken, over jouw filterbubbel, over mis- en desinformatie en over complottheorieën </a:t>
            </a:r>
          </a:p>
          <a:p>
            <a:r>
              <a:rPr lang="nl-NL" dirty="0"/>
              <a:t>• Digitale gezondheid; deze laatste bouwsteen gaat over gezondheid in relatie tot de digitalisering van de samenleving. Sturing kunnen geven aan de digitale informatie die op je afkomt, bewustzijn over de impact van digitalisering op het milieu en het creëren van sociale veiligheid zijn belangrijke elementen. Digitale gezondheid heeft vooral te maken met ons gedrag.. </a:t>
            </a:r>
          </a:p>
          <a:p>
            <a:endParaRPr lang="nl-NL" dirty="0"/>
          </a:p>
          <a:p>
            <a:endParaRPr lang="nl-NL" dirty="0"/>
          </a:p>
          <a:p>
            <a:r>
              <a:rPr lang="nl-NL" dirty="0"/>
              <a:t>De pedagogische dimensie gaat over gedrag in relatie tot (het gebruik van) technologie en roept jongeren op om op basis van eigen waarden en publieke waarden het gesprek aan te gaan over de wijze waarop zij als individu, vriendengroep, familie of organisatie willen samenleven in de digitale wereld. De pedagogische dimensie is sterk verbonden aan de didactische dimensie. Het opdoen van kennis is immers nodig om de dialoog aan te gaan over eigen en publieke waarden. Denk bijvoorbeeld aan de waarde privacy. Het opdoen van kennis over de wijze waarop </a:t>
            </a:r>
            <a:r>
              <a:rPr lang="nl-NL" dirty="0" err="1"/>
              <a:t>techgiganten</a:t>
            </a:r>
            <a:r>
              <a:rPr lang="nl-NL" dirty="0"/>
              <a:t> en hyper commerciële bedrijven gebruik maken van jouw persoonsgegevens, kan helpen om standpunten in te nemen en waarden te definiëren.</a:t>
            </a:r>
          </a:p>
          <a:p>
            <a:endParaRPr lang="nl-NL" dirty="0"/>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5</a:t>
            </a:fld>
            <a:endParaRPr lang="nl-NL"/>
          </a:p>
        </p:txBody>
      </p:sp>
    </p:spTree>
    <p:extLst>
      <p:ext uri="{BB962C8B-B14F-4D97-AF65-F5344CB8AC3E}">
        <p14:creationId xmlns:p14="http://schemas.microsoft.com/office/powerpoint/2010/main" val="22183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Het doel van beroepsonderwijs is dat de student leert autonoom tot beslissingen te komen. Los van de docent, schooltradities, heersende normen en macht. Hij kan zich op een verantwoordelijke manier tot de maatschappij verhouden, op een manier waar hij achter kan staan en </a:t>
            </a:r>
            <a:r>
              <a:rPr lang="nl-NL" sz="1200" b="0" i="0" u="none" strike="noStrike" kern="1200" baseline="0" dirty="0" err="1">
                <a:solidFill>
                  <a:schemeClr val="tx1"/>
                </a:solidFill>
                <a:latin typeface="+mn-lt"/>
                <a:ea typeface="+mn-ea"/>
                <a:cs typeface="+mn-cs"/>
              </a:rPr>
              <a:t>en</a:t>
            </a:r>
            <a:r>
              <a:rPr lang="nl-NL" sz="1200" b="0" i="0" u="none" strike="noStrike" kern="1200" baseline="0" dirty="0">
                <a:solidFill>
                  <a:schemeClr val="tx1"/>
                </a:solidFill>
                <a:latin typeface="+mn-lt"/>
                <a:ea typeface="+mn-ea"/>
                <a:cs typeface="+mn-cs"/>
              </a:rPr>
              <a:t> tegelijk rekening houdt met anderen. Voor het kritisch denkend individu betekent autonomie onder andere in staat zijn om deel te nemen aan democratisch burgerschap5. Het onderwijs is een belangrijke bron voor onze democratische samenleving, daarom is het een plicht voor een school om studenten kritisch te leren denken. Kritische denkers dragen ook bij aan een samenleving waar dilemma’s vanuit verschillende perspectieven worden bekeken, waardoor ze de democratie versterken. </a:t>
            </a:r>
          </a:p>
          <a:p>
            <a:endParaRPr lang="nl-NL" sz="1200" b="0" i="0" u="none" strike="noStrike" kern="1200" baseline="0" dirty="0">
              <a:solidFill>
                <a:schemeClr val="tx1"/>
              </a:solidFill>
              <a:latin typeface="+mn-lt"/>
              <a:ea typeface="+mn-ea"/>
              <a:cs typeface="+mn-cs"/>
            </a:endParaRPr>
          </a:p>
          <a:p>
            <a:r>
              <a:rPr lang="nl-NL" sz="1200" b="1" kern="1200" dirty="0">
                <a:solidFill>
                  <a:schemeClr val="tx1"/>
                </a:solidFill>
                <a:effectLst/>
                <a:latin typeface="+mn-lt"/>
                <a:ea typeface="+mn-ea"/>
                <a:cs typeface="+mn-cs"/>
              </a:rPr>
              <a:t>Studentgedrag ten aanzien van kritisch denken: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Interpreteren: student kan eigen ervaringen / gedachte onder woorden brengen</a:t>
            </a:r>
          </a:p>
          <a:p>
            <a:r>
              <a:rPr lang="nl-NL" sz="1200" kern="1200" dirty="0">
                <a:solidFill>
                  <a:schemeClr val="tx1"/>
                </a:solidFill>
                <a:effectLst/>
                <a:latin typeface="+mn-lt"/>
                <a:ea typeface="+mn-ea"/>
                <a:cs typeface="+mn-cs"/>
              </a:rPr>
              <a:t>Analyseren: student kan benoemen wat er gebeurde</a:t>
            </a:r>
          </a:p>
          <a:p>
            <a:r>
              <a:rPr lang="nl-NL" sz="1200" kern="1200" dirty="0">
                <a:solidFill>
                  <a:schemeClr val="tx1"/>
                </a:solidFill>
                <a:effectLst/>
                <a:latin typeface="+mn-lt"/>
                <a:ea typeface="+mn-ea"/>
                <a:cs typeface="+mn-cs"/>
              </a:rPr>
              <a:t>Gevolgtrekken/concluderen: student is in staat de ervaring in de juiste context te plaatsten</a:t>
            </a:r>
          </a:p>
          <a:p>
            <a:r>
              <a:rPr lang="nl-NL" sz="1200" kern="1200" dirty="0">
                <a:solidFill>
                  <a:schemeClr val="tx1"/>
                </a:solidFill>
                <a:effectLst/>
                <a:latin typeface="+mn-lt"/>
                <a:ea typeface="+mn-ea"/>
                <a:cs typeface="+mn-cs"/>
              </a:rPr>
              <a:t>Evalueren: Student is in staat samen met mede studenten een gedeeld standpunt in te nemen.</a:t>
            </a:r>
          </a:p>
          <a:p>
            <a:r>
              <a:rPr lang="nl-NL" sz="1200" kern="1200" dirty="0">
                <a:solidFill>
                  <a:schemeClr val="tx1"/>
                </a:solidFill>
                <a:effectLst/>
                <a:latin typeface="+mn-lt"/>
                <a:ea typeface="+mn-ea"/>
                <a:cs typeface="+mn-cs"/>
              </a:rPr>
              <a:t>Uitleggen: student kan standpunt aan de hand van argumenten onder woorden brengen</a:t>
            </a:r>
          </a:p>
          <a:p>
            <a:r>
              <a:rPr lang="nl-NL" sz="1200" kern="1200" dirty="0">
                <a:solidFill>
                  <a:schemeClr val="tx1"/>
                </a:solidFill>
                <a:effectLst/>
                <a:latin typeface="+mn-lt"/>
                <a:ea typeface="+mn-ea"/>
                <a:cs typeface="+mn-cs"/>
              </a:rPr>
              <a:t>Zelfregulatie: student is in staat zelfstandig een activiteit te kiezen en te doen</a:t>
            </a:r>
          </a:p>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6</a:t>
            </a:fld>
            <a:endParaRPr lang="nl-NL"/>
          </a:p>
        </p:txBody>
      </p:sp>
    </p:spTree>
    <p:extLst>
      <p:ext uri="{BB962C8B-B14F-4D97-AF65-F5344CB8AC3E}">
        <p14:creationId xmlns:p14="http://schemas.microsoft.com/office/powerpoint/2010/main" val="442357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cs typeface="Calibri"/>
              </a:rPr>
              <a:t>Laat op It’s Learning zien waar de studenten het format van het Portfolio kunnen vinden. Laat de studenten gelijk werken in het portfolio, zodat zij elke keer de opdrachten gelijk in hun portfolio kunnen maken. </a:t>
            </a:r>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7</a:t>
            </a:fld>
            <a:endParaRPr lang="nl-NL"/>
          </a:p>
        </p:txBody>
      </p:sp>
    </p:spTree>
    <p:extLst>
      <p:ext uri="{BB962C8B-B14F-4D97-AF65-F5344CB8AC3E}">
        <p14:creationId xmlns:p14="http://schemas.microsoft.com/office/powerpoint/2010/main" val="1248064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Stel de vraag aan de studenten. Bij een online les is het handig wanneer je de PPT in </a:t>
            </a:r>
            <a:r>
              <a:rPr lang="nl-NL" dirty="0" err="1"/>
              <a:t>nearpod</a:t>
            </a:r>
            <a:r>
              <a:rPr lang="nl-NL" dirty="0"/>
              <a:t> zet en deze vraag in een </a:t>
            </a:r>
            <a:r>
              <a:rPr lang="nl-NL" dirty="0" err="1"/>
              <a:t>collaborate</a:t>
            </a:r>
            <a:r>
              <a:rPr lang="nl-NL" dirty="0"/>
              <a:t> board zet. Zo heb je gelijk een helder overzicht. Kies zelf bij een fysieke les of je dit in tweetallen wil laten doen of dat je dit klassikaal doet. </a:t>
            </a:r>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8</a:t>
            </a:fld>
            <a:endParaRPr lang="nl-NL"/>
          </a:p>
        </p:txBody>
      </p:sp>
    </p:spTree>
    <p:extLst>
      <p:ext uri="{BB962C8B-B14F-4D97-AF65-F5344CB8AC3E}">
        <p14:creationId xmlns:p14="http://schemas.microsoft.com/office/powerpoint/2010/main" val="3318034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Leg eventueel uit wat een </a:t>
            </a:r>
            <a:r>
              <a:rPr lang="nl-NL" dirty="0" err="1"/>
              <a:t>recruiter</a:t>
            </a:r>
            <a:r>
              <a:rPr lang="nl-NL" dirty="0"/>
              <a:t> is. </a:t>
            </a:r>
          </a:p>
          <a:p>
            <a:pPr marL="228600" indent="-228600">
              <a:buAutoNum type="alphaUcPeriod"/>
            </a:pPr>
            <a:endParaRPr lang="nl-NL" dirty="0"/>
          </a:p>
          <a:p>
            <a:pPr marL="228600" indent="-228600">
              <a:buAutoNum type="alphaUcPeriod"/>
            </a:pPr>
            <a:r>
              <a:rPr lang="nl-NL" dirty="0"/>
              <a:t>60%</a:t>
            </a:r>
          </a:p>
          <a:p>
            <a:pPr marL="228600" indent="-228600">
              <a:buAutoNum type="alphaUcPeriod"/>
            </a:pPr>
            <a:r>
              <a:rPr lang="nl-NL" dirty="0"/>
              <a:t>70%</a:t>
            </a:r>
          </a:p>
          <a:p>
            <a:pPr marL="228600" indent="-228600">
              <a:buAutoNum type="alphaUcPeriod"/>
            </a:pPr>
            <a:r>
              <a:rPr lang="nl-NL" dirty="0"/>
              <a:t>80%</a:t>
            </a:r>
          </a:p>
          <a:p>
            <a:pPr marL="228600" indent="-228600">
              <a:buAutoNum type="alphaUcPeriod"/>
            </a:pPr>
            <a:r>
              <a:rPr lang="nl-NL" dirty="0"/>
              <a:t>90% (juiste antwoord).</a:t>
            </a:r>
          </a:p>
          <a:p>
            <a:pPr marL="228600" indent="-228600">
              <a:buAutoNum type="alphaUcPeriod"/>
            </a:pPr>
            <a:r>
              <a:rPr lang="nl-NL" dirty="0"/>
              <a:t>100%</a:t>
            </a:r>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9</a:t>
            </a:fld>
            <a:endParaRPr lang="nl-NL"/>
          </a:p>
        </p:txBody>
      </p:sp>
    </p:spTree>
    <p:extLst>
      <p:ext uri="{BB962C8B-B14F-4D97-AF65-F5344CB8AC3E}">
        <p14:creationId xmlns:p14="http://schemas.microsoft.com/office/powerpoint/2010/main" val="1586297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5586B75A-687E-405C-8A0B-8D00578BA2C3}" type="datetimeFigureOut">
              <a:rPr lang="en-US" dirty="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5586B75A-687E-405C-8A0B-8D00578BA2C3}" type="datetimeFigureOut">
              <a:rPr lang="en-US" dirty="0"/>
              <a:pPr/>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5586B75A-687E-405C-8A0B-8D00578BA2C3}" type="datetimeFigureOut">
              <a:rPr lang="en-US" dirty="0"/>
              <a:pPr/>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586B75A-687E-405C-8A0B-8D00578BA2C3}" type="datetimeFigureOut">
              <a:rPr lang="en-US" dirty="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586B75A-687E-405C-8A0B-8D00578BA2C3}" type="datetimeFigureOut">
              <a:rPr lang="en-US" dirty="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8" name="Date Placeholder 7"/>
          <p:cNvSpPr>
            <a:spLocks noGrp="1"/>
          </p:cNvSpPr>
          <p:nvPr>
            <p:ph type="dt" sz="half" idx="10"/>
          </p:nvPr>
        </p:nvSpPr>
        <p:spPr/>
        <p:txBody>
          <a:bodyPr/>
          <a:lstStyle/>
          <a:p>
            <a:fld id="{5586B75A-687E-405C-8A0B-8D00578BA2C3}" type="datetimeFigureOut">
              <a:rPr lang="en-US" dirty="0"/>
              <a:pPr/>
              <a:t>1/29/2024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 name="Date Placeholder 1"/>
          <p:cNvSpPr>
            <a:spLocks noGrp="1"/>
          </p:cNvSpPr>
          <p:nvPr>
            <p:ph type="dt" sz="half" idx="10"/>
          </p:nvPr>
        </p:nvSpPr>
        <p:spPr/>
        <p:txBody>
          <a:bodyPr/>
          <a:lstStyle/>
          <a:p>
            <a:fld id="{5586B75A-687E-405C-8A0B-8D00578BA2C3}" type="datetimeFigureOut">
              <a:rPr lang="en-US" dirty="0"/>
              <a:pPr/>
              <a:t>1/29/2024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a:p>
        </p:txBody>
      </p:sp>
      <p:sp>
        <p:nvSpPr>
          <p:cNvPr id="2" name="Date Placeholder 1"/>
          <p:cNvSpPr>
            <a:spLocks noGrp="1"/>
          </p:cNvSpPr>
          <p:nvPr>
            <p:ph type="dt" sz="half" idx="10"/>
          </p:nvPr>
        </p:nvSpPr>
        <p:spPr/>
        <p:txBody>
          <a:bodyPr/>
          <a:lstStyle/>
          <a:p>
            <a:fld id="{5586B75A-687E-405C-8A0B-8D00578BA2C3}" type="datetimeFigureOut">
              <a:rPr lang="en-US" dirty="0"/>
              <a:pPr/>
              <a:t>1/29/2024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1/29/2024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1/29/2024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1/29/2024</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‹nr.›</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0bikrRQTA3Q"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ebben smartphones een generatie verwoest? Nou nee - NRC">
            <a:extLst>
              <a:ext uri="{FF2B5EF4-FFF2-40B4-BE49-F238E27FC236}">
                <a16:creationId xmlns:a16="http://schemas.microsoft.com/office/drawing/2014/main" id="{C25A2F2B-169B-4308-B1CA-DA326231883A}"/>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3223" b="250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C711F44-60C9-4C33-9F30-80CC279E17A4}"/>
              </a:ext>
            </a:extLst>
          </p:cNvPr>
          <p:cNvSpPr>
            <a:spLocks noGrp="1"/>
          </p:cNvSpPr>
          <p:nvPr>
            <p:ph type="ctrTitle"/>
          </p:nvPr>
        </p:nvSpPr>
        <p:spPr>
          <a:xfrm>
            <a:off x="1069847" y="758952"/>
            <a:ext cx="9055227" cy="3794760"/>
          </a:xfrm>
        </p:spPr>
        <p:txBody>
          <a:bodyPr>
            <a:normAutofit/>
          </a:bodyPr>
          <a:lstStyle/>
          <a:p>
            <a:r>
              <a:rPr lang="nl-NL" sz="8800">
                <a:ln w="15875">
                  <a:solidFill>
                    <a:srgbClr val="FFFFFF"/>
                  </a:solidFill>
                </a:ln>
                <a:noFill/>
              </a:rPr>
              <a:t>Digitaal Burgerschap</a:t>
            </a:r>
          </a:p>
        </p:txBody>
      </p:sp>
      <p:sp>
        <p:nvSpPr>
          <p:cNvPr id="3" name="Ondertitel 2">
            <a:extLst>
              <a:ext uri="{FF2B5EF4-FFF2-40B4-BE49-F238E27FC236}">
                <a16:creationId xmlns:a16="http://schemas.microsoft.com/office/drawing/2014/main" id="{CF2F42A9-C779-4A70-A4AC-F7B5A6CB3930}"/>
              </a:ext>
            </a:extLst>
          </p:cNvPr>
          <p:cNvSpPr>
            <a:spLocks noGrp="1"/>
          </p:cNvSpPr>
          <p:nvPr>
            <p:ph type="subTitle" idx="1"/>
          </p:nvPr>
        </p:nvSpPr>
        <p:spPr>
          <a:xfrm>
            <a:off x="1100015" y="4670246"/>
            <a:ext cx="7315200" cy="1419658"/>
          </a:xfrm>
        </p:spPr>
        <p:txBody>
          <a:bodyPr>
            <a:normAutofit/>
          </a:bodyPr>
          <a:lstStyle/>
          <a:p>
            <a:r>
              <a:rPr lang="nl-NL" sz="2800" b="1">
                <a:solidFill>
                  <a:schemeClr val="tx1"/>
                </a:solidFill>
              </a:rPr>
              <a:t>Online Identiteit</a:t>
            </a:r>
            <a:endParaRPr lang="nl-NL" sz="2800">
              <a:solidFill>
                <a:schemeClr val="tx1"/>
              </a:solidFill>
            </a:endParaRPr>
          </a:p>
        </p:txBody>
      </p:sp>
      <p:sp>
        <p:nvSpPr>
          <p:cNvPr id="1037" name="Rectangle 1036">
            <a:extLst>
              <a:ext uri="{FF2B5EF4-FFF2-40B4-BE49-F238E27FC236}">
                <a16:creationId xmlns:a16="http://schemas.microsoft.com/office/drawing/2014/main" id="{D4ABACDC-BD54-40F3-9047-8298C77C2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1039" name="Rectangle 1038">
            <a:extLst>
              <a:ext uri="{FF2B5EF4-FFF2-40B4-BE49-F238E27FC236}">
                <a16:creationId xmlns:a16="http://schemas.microsoft.com/office/drawing/2014/main" id="{B76CB7CA-05C2-4EE8-A97F-B5F3A4F89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144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37531986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120" name="Rectangle 119">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useBgFill="1">
        <p:nvSpPr>
          <p:cNvPr id="122" name="Rectangle 121">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a:extLst>
              <a:ext uri="{FF2B5EF4-FFF2-40B4-BE49-F238E27FC236}">
                <a16:creationId xmlns:a16="http://schemas.microsoft.com/office/drawing/2014/main" id="{187973F5-B5C3-4184-8E7E-0609F4CC52E5}"/>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4600" spc="-100"/>
              <a:t>Wie en waarom zoeken we iemand online?</a:t>
            </a:r>
          </a:p>
        </p:txBody>
      </p:sp>
      <p:pic>
        <p:nvPicPr>
          <p:cNvPr id="3" name="Tijdelijke aanduiding voor inhoud 2">
            <a:extLst>
              <a:ext uri="{FF2B5EF4-FFF2-40B4-BE49-F238E27FC236}">
                <a16:creationId xmlns:a16="http://schemas.microsoft.com/office/drawing/2014/main" id="{CFD6DF37-2EEF-3CFA-D304-B30850AC9F9C}"/>
              </a:ext>
            </a:extLst>
          </p:cNvPr>
          <p:cNvPicPr>
            <a:picLocks noGrp="1" noChangeAspect="1"/>
          </p:cNvPicPr>
          <p:nvPr>
            <p:ph idx="1"/>
          </p:nvPr>
        </p:nvPicPr>
        <p:blipFill>
          <a:blip r:embed="rId3"/>
          <a:stretch>
            <a:fillRect/>
          </a:stretch>
        </p:blipFill>
        <p:spPr>
          <a:xfrm>
            <a:off x="1997550" y="484632"/>
            <a:ext cx="8782113" cy="3556755"/>
          </a:xfrm>
          <a:prstGeom prst="rect">
            <a:avLst/>
          </a:prstGeom>
        </p:spPr>
      </p:pic>
    </p:spTree>
    <p:extLst>
      <p:ext uri="{BB962C8B-B14F-4D97-AF65-F5344CB8AC3E}">
        <p14:creationId xmlns:p14="http://schemas.microsoft.com/office/powerpoint/2010/main" val="3936333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Veel vraagtekens op een zwarte achtergrond">
            <a:extLst>
              <a:ext uri="{FF2B5EF4-FFF2-40B4-BE49-F238E27FC236}">
                <a16:creationId xmlns:a16="http://schemas.microsoft.com/office/drawing/2014/main" id="{377F8E58-519D-0C9B-9887-A9FFA8520C0D}"/>
              </a:ext>
            </a:extLst>
          </p:cNvPr>
          <p:cNvPicPr>
            <a:picLocks noChangeAspect="1"/>
          </p:cNvPicPr>
          <p:nvPr/>
        </p:nvPicPr>
        <p:blipFill rotWithShape="1">
          <a:blip r:embed="rId3">
            <a:duotone>
              <a:schemeClr val="bg2">
                <a:shade val="45000"/>
                <a:satMod val="135000"/>
              </a:schemeClr>
              <a:prstClr val="white"/>
            </a:duotone>
            <a:alphaModFix amt="25000"/>
          </a:blip>
          <a:srcRect t="7764" r="-1" b="-1"/>
          <a:stretch/>
        </p:blipFill>
        <p:spPr>
          <a:xfrm>
            <a:off x="20" y="1"/>
            <a:ext cx="12188932" cy="6858000"/>
          </a:xfrm>
          <a:prstGeom prst="rect">
            <a:avLst/>
          </a:prstGeom>
        </p:spPr>
      </p:pic>
      <p:sp>
        <p:nvSpPr>
          <p:cNvPr id="28" name="Rectangle 27">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a:extLst>
              <a:ext uri="{FF2B5EF4-FFF2-40B4-BE49-F238E27FC236}">
                <a16:creationId xmlns:a16="http://schemas.microsoft.com/office/drawing/2014/main" id="{94E12227-3C95-4611-8E4C-9A9CC3A957AF}"/>
              </a:ext>
            </a:extLst>
          </p:cNvPr>
          <p:cNvSpPr>
            <a:spLocks noGrp="1"/>
          </p:cNvSpPr>
          <p:nvPr>
            <p:ph type="title"/>
          </p:nvPr>
        </p:nvSpPr>
        <p:spPr>
          <a:xfrm>
            <a:off x="252919" y="1123837"/>
            <a:ext cx="2364157" cy="4601183"/>
          </a:xfrm>
        </p:spPr>
        <p:txBody>
          <a:bodyPr>
            <a:normAutofit/>
          </a:bodyPr>
          <a:lstStyle/>
          <a:p>
            <a:r>
              <a:rPr lang="nl-NL" dirty="0"/>
              <a:t>Opdracht 1</a:t>
            </a:r>
            <a:br>
              <a:rPr lang="nl-NL" dirty="0"/>
            </a:br>
            <a:r>
              <a:rPr lang="nl-NL" dirty="0"/>
              <a:t>instructie</a:t>
            </a:r>
          </a:p>
        </p:txBody>
      </p:sp>
      <p:sp>
        <p:nvSpPr>
          <p:cNvPr id="3" name="Tijdelijke aanduiding voor inhoud 2">
            <a:extLst>
              <a:ext uri="{FF2B5EF4-FFF2-40B4-BE49-F238E27FC236}">
                <a16:creationId xmlns:a16="http://schemas.microsoft.com/office/drawing/2014/main" id="{91CFBEAD-ACC2-4411-AD53-5E0F8A8D4B98}"/>
              </a:ext>
            </a:extLst>
          </p:cNvPr>
          <p:cNvSpPr>
            <a:spLocks noGrp="1"/>
          </p:cNvSpPr>
          <p:nvPr>
            <p:ph idx="1"/>
          </p:nvPr>
        </p:nvSpPr>
        <p:spPr>
          <a:xfrm>
            <a:off x="3453300" y="147145"/>
            <a:ext cx="8202672" cy="6558455"/>
          </a:xfrm>
        </p:spPr>
        <p:txBody>
          <a:bodyPr>
            <a:normAutofit/>
          </a:bodyPr>
          <a:lstStyle/>
          <a:p>
            <a:pPr marL="0" indent="0">
              <a:buNone/>
            </a:pPr>
            <a:r>
              <a:rPr lang="nl-NL" sz="1800" dirty="0"/>
              <a:t>1. Maak een tekstbestand aan en sla het op als 'Opdrachten digitaal burgerschap [naam]' (vul je naam in). In dit bestand ga je alle tekst-opdrachten maken en opslaan.</a:t>
            </a:r>
          </a:p>
          <a:p>
            <a:pPr marL="0" indent="0">
              <a:buNone/>
            </a:pPr>
            <a:r>
              <a:rPr lang="nl-NL" sz="1800" dirty="0"/>
              <a:t>2. Begin je document met je naam, studentnummer en klas. Daaronder zet je 'Opdracht 1'.</a:t>
            </a:r>
          </a:p>
          <a:p>
            <a:pPr marL="0" indent="0">
              <a:buNone/>
            </a:pPr>
            <a:r>
              <a:rPr lang="nl-NL" sz="1800" dirty="0"/>
              <a:t>3. Maak tweetallen.</a:t>
            </a:r>
          </a:p>
          <a:p>
            <a:pPr marL="0" indent="0">
              <a:buNone/>
            </a:pPr>
            <a:r>
              <a:rPr lang="nl-NL" sz="1800" dirty="0"/>
              <a:t>4. Zoek je klasgenoot op </a:t>
            </a:r>
            <a:r>
              <a:rPr lang="nl-NL" sz="1800" dirty="0" err="1"/>
              <a:t>op</a:t>
            </a:r>
            <a:r>
              <a:rPr lang="nl-NL" sz="1800" dirty="0"/>
              <a:t> het internet. Je kan Google of andere zoekmachines gebruiken, maar ook </a:t>
            </a:r>
            <a:r>
              <a:rPr lang="nl-NL" sz="1800" dirty="0" err="1"/>
              <a:t>social</a:t>
            </a:r>
            <a:r>
              <a:rPr lang="nl-NL" sz="1800" dirty="0"/>
              <a:t> media. Je noteert alle gegevens die je vindt, dit zijn openbare gegevens. (Bijvoorbeeld adres, geboortedatum, telefoonnummer, sportvereniging, hobby's, levensstijl etc.).</a:t>
            </a:r>
          </a:p>
          <a:p>
            <a:pPr marL="0" indent="0">
              <a:buNone/>
            </a:pPr>
            <a:r>
              <a:rPr lang="nl-NL" sz="1800" dirty="0"/>
              <a:t>5. Als jullie klaar zijn, wissel je uit wat je over elkaar hebt gevonden.</a:t>
            </a:r>
          </a:p>
          <a:p>
            <a:pPr marL="0" indent="0">
              <a:buNone/>
            </a:pPr>
            <a:r>
              <a:rPr lang="nl-NL" sz="1800" dirty="0"/>
              <a:t>6. Beantwoord individueel de volgende vragen en schrijf de antwoorden in je tekstbestand:</a:t>
            </a:r>
          </a:p>
          <a:p>
            <a:r>
              <a:rPr lang="nl-NL" sz="1800" dirty="0"/>
              <a:t>Wat is er over jou te vinden? Wat zegt dit over je digitale identiteit?</a:t>
            </a:r>
          </a:p>
          <a:p>
            <a:r>
              <a:rPr lang="nl-NL" sz="1800" dirty="0"/>
              <a:t>Is er meer of minder over je te vinden dan je dacht? Waar kijk je van op?</a:t>
            </a:r>
          </a:p>
          <a:p>
            <a:r>
              <a:rPr lang="nl-NL" sz="1800" dirty="0"/>
              <a:t>Wat zou er kunnen gebeuren met de gegevens die openbaar beschikbaar zijn over jou? Denk bijvoorbeeld aan werk/stage of zelfs fraude.</a:t>
            </a:r>
          </a:p>
          <a:p>
            <a:pPr marL="0" indent="0">
              <a:buNone/>
            </a:pPr>
            <a:r>
              <a:rPr lang="nl-NL" sz="1800" dirty="0"/>
              <a:t>7. Sla je bestand op en lever het in </a:t>
            </a:r>
            <a:r>
              <a:rPr lang="nl-NL" sz="1800" dirty="0" err="1"/>
              <a:t>in</a:t>
            </a:r>
            <a:r>
              <a:rPr lang="nl-NL" sz="1800" dirty="0"/>
              <a:t> Teams bij Opdracht 1.</a:t>
            </a:r>
          </a:p>
          <a:p>
            <a:pPr marL="0" indent="0">
              <a:buNone/>
            </a:pPr>
            <a:endParaRPr lang="nl-NL" sz="1400" dirty="0"/>
          </a:p>
        </p:txBody>
      </p:sp>
      <p:sp>
        <p:nvSpPr>
          <p:cNvPr id="30" name="Rectangle 29">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279011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FB00DB-E8ED-4255-A6E8-CA572A6EBAD8}"/>
              </a:ext>
            </a:extLst>
          </p:cNvPr>
          <p:cNvSpPr>
            <a:spLocks noGrp="1"/>
          </p:cNvSpPr>
          <p:nvPr>
            <p:ph type="title"/>
          </p:nvPr>
        </p:nvSpPr>
        <p:spPr/>
        <p:txBody>
          <a:bodyPr/>
          <a:lstStyle/>
          <a:p>
            <a:r>
              <a:rPr lang="nl-NL" dirty="0"/>
              <a:t>Stellingen 	</a:t>
            </a:r>
          </a:p>
        </p:txBody>
      </p:sp>
      <p:sp>
        <p:nvSpPr>
          <p:cNvPr id="3" name="Tijdelijke aanduiding voor inhoud 2">
            <a:extLst>
              <a:ext uri="{FF2B5EF4-FFF2-40B4-BE49-F238E27FC236}">
                <a16:creationId xmlns:a16="http://schemas.microsoft.com/office/drawing/2014/main" id="{EAFDDBE8-D469-471D-9F31-7566F3F6A2E7}"/>
              </a:ext>
            </a:extLst>
          </p:cNvPr>
          <p:cNvSpPr>
            <a:spLocks noGrp="1"/>
          </p:cNvSpPr>
          <p:nvPr>
            <p:ph idx="1"/>
          </p:nvPr>
        </p:nvSpPr>
        <p:spPr/>
        <p:txBody>
          <a:bodyPr/>
          <a:lstStyle/>
          <a:p>
            <a:pPr marL="457200" indent="-457200">
              <a:buFont typeface="+mj-lt"/>
              <a:buAutoNum type="arabicParenR"/>
            </a:pPr>
            <a:r>
              <a:rPr lang="nl-NL" dirty="0"/>
              <a:t>Openbare (online) gegevens hebben altijd een negatief gevolg. </a:t>
            </a:r>
          </a:p>
          <a:p>
            <a:pPr marL="457200" indent="-457200">
              <a:buFont typeface="+mj-lt"/>
              <a:buAutoNum type="arabicParenR"/>
            </a:pPr>
            <a:r>
              <a:rPr lang="nl-NL" dirty="0"/>
              <a:t>Het is verstandig om je adresgegevens niet openbaar te hebben staan. </a:t>
            </a:r>
          </a:p>
          <a:p>
            <a:pPr marL="457200" indent="-457200">
              <a:buFont typeface="+mj-lt"/>
              <a:buAutoNum type="arabicParenR"/>
            </a:pPr>
            <a:r>
              <a:rPr lang="nl-NL" dirty="0"/>
              <a:t>Gevoelige foto’s of andere gevoelige gegevens kunnen invloed hebben op je loopbaan / carrière.</a:t>
            </a:r>
          </a:p>
          <a:p>
            <a:pPr marL="0" indent="0">
              <a:buNone/>
            </a:pPr>
            <a:endParaRPr lang="nl-NL" dirty="0"/>
          </a:p>
        </p:txBody>
      </p:sp>
    </p:spTree>
    <p:extLst>
      <p:ext uri="{BB962C8B-B14F-4D97-AF65-F5344CB8AC3E}">
        <p14:creationId xmlns:p14="http://schemas.microsoft.com/office/powerpoint/2010/main" val="360287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5ABF62-7E5E-482D-89F9-B83BB07A5536}"/>
              </a:ext>
            </a:extLst>
          </p:cNvPr>
          <p:cNvSpPr>
            <a:spLocks noGrp="1"/>
          </p:cNvSpPr>
          <p:nvPr>
            <p:ph type="title"/>
          </p:nvPr>
        </p:nvSpPr>
        <p:spPr/>
        <p:txBody>
          <a:bodyPr/>
          <a:lstStyle/>
          <a:p>
            <a:r>
              <a:rPr lang="nl-NL"/>
              <a:t>Afronding</a:t>
            </a:r>
          </a:p>
        </p:txBody>
      </p:sp>
      <p:sp>
        <p:nvSpPr>
          <p:cNvPr id="3" name="Tijdelijke aanduiding voor inhoud 2">
            <a:extLst>
              <a:ext uri="{FF2B5EF4-FFF2-40B4-BE49-F238E27FC236}">
                <a16:creationId xmlns:a16="http://schemas.microsoft.com/office/drawing/2014/main" id="{B4F4BD65-06C4-4175-835E-DDBDD0429DA2}"/>
              </a:ext>
            </a:extLst>
          </p:cNvPr>
          <p:cNvSpPr>
            <a:spLocks noGrp="1"/>
          </p:cNvSpPr>
          <p:nvPr>
            <p:ph idx="1"/>
          </p:nvPr>
        </p:nvSpPr>
        <p:spPr>
          <a:xfrm>
            <a:off x="3869268" y="1026153"/>
            <a:ext cx="7315200" cy="5120640"/>
          </a:xfrm>
        </p:spPr>
        <p:txBody>
          <a:bodyPr/>
          <a:lstStyle/>
          <a:p>
            <a:r>
              <a:rPr lang="nl-NL" dirty="0"/>
              <a:t>Het doel van vandaag: Aan het einde van de les weet je wat jouw online identiteit is en ben je je bewust van welke gegevens van jou openbaar staan en wat voor gevolgen dit kan hebben. </a:t>
            </a:r>
          </a:p>
          <a:p>
            <a:r>
              <a:rPr lang="nl-NL" dirty="0"/>
              <a:t>Hebben we het doel bereikt? En weet je wat het verschil is tussen jou online en offline identiteit?</a:t>
            </a:r>
          </a:p>
          <a:p>
            <a:pPr marL="0" indent="0">
              <a:buNone/>
            </a:pPr>
            <a:endParaRPr lang="nl-NL" dirty="0"/>
          </a:p>
        </p:txBody>
      </p:sp>
    </p:spTree>
    <p:extLst>
      <p:ext uri="{BB962C8B-B14F-4D97-AF65-F5344CB8AC3E}">
        <p14:creationId xmlns:p14="http://schemas.microsoft.com/office/powerpoint/2010/main" val="27191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EE2C32-245B-4333-825D-4B627855F0A6}"/>
              </a:ext>
            </a:extLst>
          </p:cNvPr>
          <p:cNvSpPr>
            <a:spLocks noGrp="1"/>
          </p:cNvSpPr>
          <p:nvPr>
            <p:ph type="title"/>
          </p:nvPr>
        </p:nvSpPr>
        <p:spPr/>
        <p:txBody>
          <a:bodyPr/>
          <a:lstStyle/>
          <a:p>
            <a:r>
              <a:rPr lang="nl-NL"/>
              <a:t>Deze les</a:t>
            </a:r>
            <a:endParaRPr lang="nl-NL" dirty="0"/>
          </a:p>
        </p:txBody>
      </p:sp>
      <p:graphicFrame>
        <p:nvGraphicFramePr>
          <p:cNvPr id="11" name="Tijdelijke aanduiding voor inhoud 2">
            <a:extLst>
              <a:ext uri="{FF2B5EF4-FFF2-40B4-BE49-F238E27FC236}">
                <a16:creationId xmlns:a16="http://schemas.microsoft.com/office/drawing/2014/main" id="{0CD71B75-A097-FC4D-2E2E-1B0CD3C67903}"/>
              </a:ext>
            </a:extLst>
          </p:cNvPr>
          <p:cNvGraphicFramePr>
            <a:graphicFrameLocks noGrp="1"/>
          </p:cNvGraphicFramePr>
          <p:nvPr>
            <p:ph idx="1"/>
            <p:extLst>
              <p:ext uri="{D42A27DB-BD31-4B8C-83A1-F6EECF244321}">
                <p14:modId xmlns:p14="http://schemas.microsoft.com/office/powerpoint/2010/main" val="2661139798"/>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1771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324450-B2F1-47F5-94FC-60C24358FF51}"/>
              </a:ext>
            </a:extLst>
          </p:cNvPr>
          <p:cNvSpPr>
            <a:spLocks noGrp="1"/>
          </p:cNvSpPr>
          <p:nvPr>
            <p:ph type="title"/>
          </p:nvPr>
        </p:nvSpPr>
        <p:spPr>
          <a:xfrm>
            <a:off x="252919" y="1123837"/>
            <a:ext cx="2947482" cy="4601183"/>
          </a:xfrm>
        </p:spPr>
        <p:txBody>
          <a:bodyPr/>
          <a:lstStyle/>
          <a:p>
            <a:r>
              <a:rPr lang="nl-NL" dirty="0"/>
              <a:t>Lesdoelen	</a:t>
            </a:r>
          </a:p>
        </p:txBody>
      </p:sp>
      <p:sp>
        <p:nvSpPr>
          <p:cNvPr id="3" name="Tijdelijke aanduiding voor inhoud 2">
            <a:extLst>
              <a:ext uri="{FF2B5EF4-FFF2-40B4-BE49-F238E27FC236}">
                <a16:creationId xmlns:a16="http://schemas.microsoft.com/office/drawing/2014/main" id="{318102E9-70AF-4693-9A99-F67ECFBAF63A}"/>
              </a:ext>
            </a:extLst>
          </p:cNvPr>
          <p:cNvSpPr>
            <a:spLocks noGrp="1"/>
          </p:cNvSpPr>
          <p:nvPr>
            <p:ph idx="1"/>
          </p:nvPr>
        </p:nvSpPr>
        <p:spPr/>
        <p:txBody>
          <a:bodyPr/>
          <a:lstStyle/>
          <a:p>
            <a:pPr marL="0" indent="0">
              <a:buNone/>
            </a:pPr>
            <a:r>
              <a:rPr lang="nl-NL" dirty="0"/>
              <a:t>Doel: aan het einde van de les weet jij:</a:t>
            </a:r>
          </a:p>
          <a:p>
            <a:r>
              <a:rPr lang="nl-NL" dirty="0"/>
              <a:t>Wat er van je verwacht wordt deze periode. </a:t>
            </a:r>
          </a:p>
          <a:p>
            <a:r>
              <a:rPr lang="nl-NL" dirty="0"/>
              <a:t>Wat jouw online identiteit is. </a:t>
            </a:r>
          </a:p>
          <a:p>
            <a:pPr marL="0" indent="0">
              <a:buNone/>
            </a:pPr>
            <a:r>
              <a:rPr lang="nl-NL" dirty="0"/>
              <a:t>En is je bewustzijn over welke gegevens van jou openbaar staan en wat voor gevolgen dit eventueel kan hebben vergroot.</a:t>
            </a:r>
          </a:p>
        </p:txBody>
      </p:sp>
    </p:spTree>
    <p:extLst>
      <p:ext uri="{BB962C8B-B14F-4D97-AF65-F5344CB8AC3E}">
        <p14:creationId xmlns:p14="http://schemas.microsoft.com/office/powerpoint/2010/main" val="213325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C981A2-1CBA-4193-9656-078F1A40CBCC}"/>
              </a:ext>
            </a:extLst>
          </p:cNvPr>
          <p:cNvSpPr>
            <a:spLocks noGrp="1"/>
          </p:cNvSpPr>
          <p:nvPr>
            <p:ph type="title"/>
          </p:nvPr>
        </p:nvSpPr>
        <p:spPr/>
        <p:txBody>
          <a:bodyPr/>
          <a:lstStyle/>
          <a:p>
            <a:r>
              <a:rPr lang="nl-NL" dirty="0"/>
              <a:t>Digitaal Burgerschap</a:t>
            </a:r>
          </a:p>
        </p:txBody>
      </p:sp>
      <p:sp>
        <p:nvSpPr>
          <p:cNvPr id="3" name="Tijdelijke aanduiding voor inhoud 2">
            <a:extLst>
              <a:ext uri="{FF2B5EF4-FFF2-40B4-BE49-F238E27FC236}">
                <a16:creationId xmlns:a16="http://schemas.microsoft.com/office/drawing/2014/main" id="{1F869361-341D-43DE-A5E2-65B2BCE30D1C}"/>
              </a:ext>
            </a:extLst>
          </p:cNvPr>
          <p:cNvSpPr>
            <a:spLocks noGrp="1"/>
          </p:cNvSpPr>
          <p:nvPr>
            <p:ph idx="1"/>
          </p:nvPr>
        </p:nvSpPr>
        <p:spPr>
          <a:xfrm>
            <a:off x="3956951" y="-689119"/>
            <a:ext cx="7315200" cy="5120640"/>
          </a:xfrm>
        </p:spPr>
        <p:txBody>
          <a:bodyPr/>
          <a:lstStyle/>
          <a:p>
            <a:pPr marL="0" indent="0">
              <a:buNone/>
            </a:pPr>
            <a:r>
              <a:rPr lang="nl-NL" dirty="0"/>
              <a:t>Korte introductie over de snel veranderende digitale wereld waar we in leven.</a:t>
            </a:r>
          </a:p>
          <a:p>
            <a:pPr marL="0" indent="0">
              <a:buNone/>
            </a:pPr>
            <a:endParaRPr lang="nl-NL" dirty="0"/>
          </a:p>
          <a:p>
            <a:pPr marL="0" indent="0">
              <a:buNone/>
            </a:pPr>
            <a:endParaRPr lang="nl-NL" dirty="0"/>
          </a:p>
        </p:txBody>
      </p:sp>
      <p:grpSp>
        <p:nvGrpSpPr>
          <p:cNvPr id="8" name="Groep 7">
            <a:extLst>
              <a:ext uri="{FF2B5EF4-FFF2-40B4-BE49-F238E27FC236}">
                <a16:creationId xmlns:a16="http://schemas.microsoft.com/office/drawing/2014/main" id="{961B5457-A9FB-4CB3-B860-75EDC6C9C426}"/>
              </a:ext>
            </a:extLst>
          </p:cNvPr>
          <p:cNvGrpSpPr/>
          <p:nvPr/>
        </p:nvGrpSpPr>
        <p:grpSpPr>
          <a:xfrm>
            <a:off x="3956951" y="1871201"/>
            <a:ext cx="5850928" cy="4042415"/>
            <a:chOff x="3956951" y="1871201"/>
            <a:chExt cx="5850928" cy="4042415"/>
          </a:xfrm>
        </p:grpSpPr>
        <p:pic>
          <p:nvPicPr>
            <p:cNvPr id="4" name="Afbeelding 3">
              <a:hlinkClick r:id="rId3"/>
              <a:extLst>
                <a:ext uri="{FF2B5EF4-FFF2-40B4-BE49-F238E27FC236}">
                  <a16:creationId xmlns:a16="http://schemas.microsoft.com/office/drawing/2014/main" id="{BB4B02F4-A2C0-4013-B92E-7B46DC72C238}"/>
                </a:ext>
              </a:extLst>
            </p:cNvPr>
            <p:cNvPicPr>
              <a:picLocks noChangeAspect="1"/>
            </p:cNvPicPr>
            <p:nvPr/>
          </p:nvPicPr>
          <p:blipFill>
            <a:blip r:embed="rId4"/>
            <a:stretch>
              <a:fillRect/>
            </a:stretch>
          </p:blipFill>
          <p:spPr>
            <a:xfrm>
              <a:off x="3956951" y="1871201"/>
              <a:ext cx="5850928" cy="3673083"/>
            </a:xfrm>
            <a:prstGeom prst="rect">
              <a:avLst/>
            </a:prstGeom>
          </p:spPr>
        </p:pic>
        <p:sp>
          <p:nvSpPr>
            <p:cNvPr id="7" name="Tekstvak 6">
              <a:extLst>
                <a:ext uri="{FF2B5EF4-FFF2-40B4-BE49-F238E27FC236}">
                  <a16:creationId xmlns:a16="http://schemas.microsoft.com/office/drawing/2014/main" id="{2FFD3A5C-8300-495F-A809-7043AAEFABB1}"/>
                </a:ext>
              </a:extLst>
            </p:cNvPr>
            <p:cNvSpPr txBox="1"/>
            <p:nvPr/>
          </p:nvSpPr>
          <p:spPr>
            <a:xfrm>
              <a:off x="3956951" y="5544284"/>
              <a:ext cx="4161717" cy="369332"/>
            </a:xfrm>
            <a:prstGeom prst="rect">
              <a:avLst/>
            </a:prstGeom>
            <a:noFill/>
          </p:spPr>
          <p:txBody>
            <a:bodyPr wrap="none" rtlCol="0">
              <a:spAutoFit/>
            </a:bodyPr>
            <a:lstStyle/>
            <a:p>
              <a:r>
                <a:rPr lang="nl-NL" i="1" dirty="0"/>
                <a:t>Klik op de afbeelding voor weergave video</a:t>
              </a:r>
            </a:p>
          </p:txBody>
        </p:sp>
      </p:grpSp>
    </p:spTree>
    <p:extLst>
      <p:ext uri="{BB962C8B-B14F-4D97-AF65-F5344CB8AC3E}">
        <p14:creationId xmlns:p14="http://schemas.microsoft.com/office/powerpoint/2010/main" val="1181104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FCF8D96-ACCE-4A38-BFE7-4D631184D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el 1">
            <a:extLst>
              <a:ext uri="{FF2B5EF4-FFF2-40B4-BE49-F238E27FC236}">
                <a16:creationId xmlns:a16="http://schemas.microsoft.com/office/drawing/2014/main" id="{92908799-1C94-4B6B-A15C-3E0BFC7D4D92}"/>
              </a:ext>
            </a:extLst>
          </p:cNvPr>
          <p:cNvSpPr>
            <a:spLocks noGrp="1"/>
          </p:cNvSpPr>
          <p:nvPr>
            <p:ph type="title"/>
          </p:nvPr>
        </p:nvSpPr>
        <p:spPr>
          <a:xfrm>
            <a:off x="289248" y="1123837"/>
            <a:ext cx="4998963" cy="1255469"/>
          </a:xfrm>
        </p:spPr>
        <p:txBody>
          <a:bodyPr>
            <a:normAutofit/>
          </a:bodyPr>
          <a:lstStyle/>
          <a:p>
            <a:r>
              <a:rPr lang="nl-NL" dirty="0"/>
              <a:t>Digitaal Burgerschap	</a:t>
            </a:r>
          </a:p>
        </p:txBody>
      </p:sp>
      <p:sp>
        <p:nvSpPr>
          <p:cNvPr id="3" name="Tijdelijke aanduiding voor inhoud 2">
            <a:extLst>
              <a:ext uri="{FF2B5EF4-FFF2-40B4-BE49-F238E27FC236}">
                <a16:creationId xmlns:a16="http://schemas.microsoft.com/office/drawing/2014/main" id="{7F264234-717C-441A-A9AE-0225BF6245E2}"/>
              </a:ext>
            </a:extLst>
          </p:cNvPr>
          <p:cNvSpPr>
            <a:spLocks noGrp="1"/>
          </p:cNvSpPr>
          <p:nvPr>
            <p:ph idx="1"/>
          </p:nvPr>
        </p:nvSpPr>
        <p:spPr>
          <a:xfrm>
            <a:off x="289249" y="2510395"/>
            <a:ext cx="4998962" cy="3274586"/>
          </a:xfrm>
        </p:spPr>
        <p:txBody>
          <a:bodyPr anchor="t">
            <a:normAutofit/>
          </a:bodyPr>
          <a:lstStyle/>
          <a:p>
            <a:pPr marL="0" indent="0">
              <a:buNone/>
            </a:pPr>
            <a:r>
              <a:rPr lang="nl-NL" b="1" dirty="0">
                <a:solidFill>
                  <a:srgbClr val="FFFFFF"/>
                </a:solidFill>
              </a:rPr>
              <a:t>We gaan met elkaar in gesprek:</a:t>
            </a:r>
          </a:p>
          <a:p>
            <a:pPr marL="0" indent="0">
              <a:buNone/>
            </a:pPr>
            <a:endParaRPr lang="nl-NL" b="1" dirty="0">
              <a:solidFill>
                <a:srgbClr val="FFFFFF"/>
              </a:solidFill>
            </a:endParaRPr>
          </a:p>
          <a:p>
            <a:pPr>
              <a:buClrTx/>
              <a:buFont typeface="Arial" panose="020B0604020202020204" pitchFamily="34" charset="0"/>
              <a:buChar char="•"/>
            </a:pPr>
            <a:r>
              <a:rPr lang="nl-NL" dirty="0">
                <a:solidFill>
                  <a:srgbClr val="FFFFFF"/>
                </a:solidFill>
              </a:rPr>
              <a:t>Om kennis en vaardigheden te vergroten      (middelste schijf) </a:t>
            </a:r>
          </a:p>
          <a:p>
            <a:pPr marL="0" indent="0">
              <a:buNone/>
            </a:pPr>
            <a:endParaRPr lang="nl-NL" dirty="0">
              <a:solidFill>
                <a:srgbClr val="FFFFFF"/>
              </a:solidFill>
            </a:endParaRPr>
          </a:p>
          <a:p>
            <a:pPr>
              <a:buClrTx/>
            </a:pPr>
            <a:r>
              <a:rPr lang="nl-NL" dirty="0">
                <a:solidFill>
                  <a:srgbClr val="FFFFFF"/>
                </a:solidFill>
              </a:rPr>
              <a:t>Over hoe we willen samenleven in een digitale wereld (buitenste ring)	</a:t>
            </a:r>
          </a:p>
          <a:p>
            <a:endParaRPr lang="nl-NL" dirty="0">
              <a:solidFill>
                <a:srgbClr val="FFFFFF"/>
              </a:solidFill>
            </a:endParaRPr>
          </a:p>
        </p:txBody>
      </p:sp>
      <p:pic>
        <p:nvPicPr>
          <p:cNvPr id="1026" name="Picture 2" descr="Publicatie Digitaal Moreel Kompas | ROC Friese Poort">
            <a:extLst>
              <a:ext uri="{FF2B5EF4-FFF2-40B4-BE49-F238E27FC236}">
                <a16:creationId xmlns:a16="http://schemas.microsoft.com/office/drawing/2014/main" id="{48BC9C4B-C98E-4B81-9C02-28430A3523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6" r="1329" b="3"/>
          <a:stretch/>
        </p:blipFill>
        <p:spPr bwMode="auto">
          <a:xfrm>
            <a:off x="6083162" y="759254"/>
            <a:ext cx="5238340" cy="533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55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DB9191-59ED-4A05-A710-DFBAC9387DAD}"/>
              </a:ext>
            </a:extLst>
          </p:cNvPr>
          <p:cNvSpPr>
            <a:spLocks noGrp="1"/>
          </p:cNvSpPr>
          <p:nvPr>
            <p:ph type="title"/>
          </p:nvPr>
        </p:nvSpPr>
        <p:spPr/>
        <p:txBody>
          <a:bodyPr/>
          <a:lstStyle/>
          <a:p>
            <a:br>
              <a:rPr lang="nl-NL" dirty="0"/>
            </a:br>
            <a:r>
              <a:rPr lang="nl-NL" dirty="0"/>
              <a:t>Digitaal burgerschap</a:t>
            </a:r>
          </a:p>
        </p:txBody>
      </p:sp>
      <p:sp>
        <p:nvSpPr>
          <p:cNvPr id="3" name="Tijdelijke aanduiding voor inhoud 2">
            <a:extLst>
              <a:ext uri="{FF2B5EF4-FFF2-40B4-BE49-F238E27FC236}">
                <a16:creationId xmlns:a16="http://schemas.microsoft.com/office/drawing/2014/main" id="{2497522B-5C92-4F16-B089-FDDB46803B58}"/>
              </a:ext>
            </a:extLst>
          </p:cNvPr>
          <p:cNvSpPr>
            <a:spLocks noGrp="1"/>
          </p:cNvSpPr>
          <p:nvPr>
            <p:ph idx="1"/>
          </p:nvPr>
        </p:nvSpPr>
        <p:spPr/>
        <p:txBody>
          <a:bodyPr>
            <a:normAutofit lnSpcReduction="10000"/>
          </a:bodyPr>
          <a:lstStyle/>
          <a:p>
            <a:pPr marL="0" indent="0" algn="ctr">
              <a:buNone/>
            </a:pPr>
            <a:r>
              <a:rPr lang="nl-NL" b="1" i="1" dirty="0"/>
              <a:t>Kritische denkers zijn wendbaar in een snel veranderende wereld, maar ze waaien niet met alle winden mee. </a:t>
            </a:r>
          </a:p>
          <a:p>
            <a:endParaRPr lang="nl-NL" i="1" dirty="0"/>
          </a:p>
          <a:p>
            <a:r>
              <a:rPr lang="nl-NL" i="1" dirty="0"/>
              <a:t>Binnen digitaal burgerschap is er geen goed of fout.</a:t>
            </a:r>
          </a:p>
          <a:p>
            <a:r>
              <a:rPr lang="nl-NL" i="1" dirty="0"/>
              <a:t>Nadenken over welke keuzes jij maakt in deze digitale wereld en waarom.</a:t>
            </a:r>
          </a:p>
          <a:p>
            <a:endParaRPr lang="nl-NL" i="1" dirty="0"/>
          </a:p>
          <a:p>
            <a:r>
              <a:rPr lang="nl-NL" i="1" dirty="0"/>
              <a:t>Daag jezelf uit door:</a:t>
            </a:r>
          </a:p>
          <a:p>
            <a:pPr marL="0" indent="0">
              <a:buNone/>
            </a:pPr>
            <a:r>
              <a:rPr lang="nl-NL" i="1" dirty="0"/>
              <a:t>	- Nieuwsgierig te zijn</a:t>
            </a:r>
          </a:p>
          <a:p>
            <a:pPr marL="0" indent="0">
              <a:buNone/>
            </a:pPr>
            <a:r>
              <a:rPr lang="nl-NL" i="1" dirty="0"/>
              <a:t>	- Zonder oordeel te luisteren </a:t>
            </a:r>
          </a:p>
          <a:p>
            <a:pPr marL="0" indent="0">
              <a:buNone/>
            </a:pPr>
            <a:r>
              <a:rPr lang="nl-NL" i="1" dirty="0"/>
              <a:t>	- Flexibel te zijn</a:t>
            </a:r>
          </a:p>
          <a:p>
            <a:pPr marL="0" indent="0">
              <a:buNone/>
            </a:pPr>
            <a:r>
              <a:rPr lang="nl-NL" i="1" dirty="0"/>
              <a:t>	- Open te staan voor de mening van een ander en deze eerlijk 	te beoordelen</a:t>
            </a:r>
          </a:p>
          <a:p>
            <a:pPr marL="0" indent="0">
              <a:buNone/>
            </a:pPr>
            <a:r>
              <a:rPr lang="nl-NL" i="1" dirty="0"/>
              <a:t>	- Bereid zijn om je mening te heroverwegen</a:t>
            </a:r>
          </a:p>
        </p:txBody>
      </p:sp>
    </p:spTree>
    <p:extLst>
      <p:ext uri="{BB962C8B-B14F-4D97-AF65-F5344CB8AC3E}">
        <p14:creationId xmlns:p14="http://schemas.microsoft.com/office/powerpoint/2010/main" val="9278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4E27F-74E3-4431-87EB-7E4715A2F843}"/>
              </a:ext>
            </a:extLst>
          </p:cNvPr>
          <p:cNvSpPr>
            <a:spLocks noGrp="1"/>
          </p:cNvSpPr>
          <p:nvPr>
            <p:ph type="title"/>
          </p:nvPr>
        </p:nvSpPr>
        <p:spPr>
          <a:xfrm>
            <a:off x="252919" y="1123837"/>
            <a:ext cx="2947482" cy="4601183"/>
          </a:xfrm>
        </p:spPr>
        <p:txBody>
          <a:bodyPr>
            <a:normAutofit/>
          </a:bodyPr>
          <a:lstStyle/>
          <a:p>
            <a:r>
              <a:rPr lang="nl-NL" dirty="0"/>
              <a:t>Dit verwachten we van jou deze periode:</a:t>
            </a:r>
          </a:p>
        </p:txBody>
      </p:sp>
      <p:sp>
        <p:nvSpPr>
          <p:cNvPr id="3" name="Tijdelijke aanduiding voor inhoud 2">
            <a:extLst>
              <a:ext uri="{FF2B5EF4-FFF2-40B4-BE49-F238E27FC236}">
                <a16:creationId xmlns:a16="http://schemas.microsoft.com/office/drawing/2014/main" id="{A259D908-3BAA-47D0-BF31-8A0F57FFDC67}"/>
              </a:ext>
            </a:extLst>
          </p:cNvPr>
          <p:cNvSpPr>
            <a:spLocks noGrp="1"/>
          </p:cNvSpPr>
          <p:nvPr>
            <p:ph idx="1"/>
          </p:nvPr>
        </p:nvSpPr>
        <p:spPr>
          <a:xfrm>
            <a:off x="3869267" y="864108"/>
            <a:ext cx="3948853" cy="5120640"/>
          </a:xfrm>
        </p:spPr>
        <p:txBody>
          <a:bodyPr>
            <a:normAutofit/>
          </a:bodyPr>
          <a:lstStyle/>
          <a:p>
            <a:pPr marL="0" indent="0">
              <a:buNone/>
            </a:pPr>
            <a:r>
              <a:rPr lang="nl-NL" b="1" dirty="0"/>
              <a:t>Voor Digitaal Burgerschap krijg je een 'voldaan' als:</a:t>
            </a:r>
            <a:endParaRPr lang="nl-NL" dirty="0"/>
          </a:p>
          <a:p>
            <a:pPr>
              <a:buFont typeface="Arial" panose="020B0604020202020204" pitchFamily="34" charset="0"/>
              <a:buChar char="•"/>
            </a:pPr>
            <a:r>
              <a:rPr lang="nl-NL" dirty="0"/>
              <a:t>Je bij </a:t>
            </a:r>
            <a:r>
              <a:rPr lang="nl-NL" b="1" u="sng" dirty="0"/>
              <a:t>minimaal</a:t>
            </a:r>
            <a:r>
              <a:rPr lang="nl-NL" b="1" dirty="0"/>
              <a:t> 7 van de 9 lessen aanwezig bent en actief deelneemt</a:t>
            </a:r>
            <a:r>
              <a:rPr lang="nl-NL" dirty="0"/>
              <a:t> aan de les;</a:t>
            </a:r>
          </a:p>
          <a:p>
            <a:pPr>
              <a:buFont typeface="Arial" panose="020B0604020202020204" pitchFamily="34" charset="0"/>
              <a:buChar char="•"/>
            </a:pPr>
            <a:r>
              <a:rPr lang="nl-NL" dirty="0"/>
              <a:t>Je </a:t>
            </a:r>
            <a:r>
              <a:rPr lang="nl-NL" b="1" u="sng" dirty="0"/>
              <a:t>alle</a:t>
            </a:r>
            <a:r>
              <a:rPr lang="nl-NL" b="1" dirty="0"/>
              <a:t> opdrachten</a:t>
            </a:r>
            <a:r>
              <a:rPr lang="nl-NL" dirty="0"/>
              <a:t> hebt gedaan en ingeleverd, zie aftekenlijst.</a:t>
            </a:r>
          </a:p>
          <a:p>
            <a:pPr marL="0" indent="0">
              <a:buNone/>
            </a:pPr>
            <a:endParaRPr lang="nl-NL" dirty="0"/>
          </a:p>
        </p:txBody>
      </p:sp>
      <p:pic>
        <p:nvPicPr>
          <p:cNvPr id="5" name="Graphic 4" descr="Diploma">
            <a:extLst>
              <a:ext uri="{FF2B5EF4-FFF2-40B4-BE49-F238E27FC236}">
                <a16:creationId xmlns:a16="http://schemas.microsoft.com/office/drawing/2014/main" id="{0ABC424B-7AD7-0996-92B9-310EF9E929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8120" y="1691640"/>
            <a:ext cx="3474720" cy="3474720"/>
          </a:xfrm>
          <a:prstGeom prst="rect">
            <a:avLst/>
          </a:prstGeom>
        </p:spPr>
      </p:pic>
    </p:spTree>
    <p:extLst>
      <p:ext uri="{BB962C8B-B14F-4D97-AF65-F5344CB8AC3E}">
        <p14:creationId xmlns:p14="http://schemas.microsoft.com/office/powerpoint/2010/main" val="600963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5F1D0-414F-48EE-980A-44A2E6702077}"/>
              </a:ext>
            </a:extLst>
          </p:cNvPr>
          <p:cNvSpPr>
            <a:spLocks noGrp="1"/>
          </p:cNvSpPr>
          <p:nvPr>
            <p:ph type="title"/>
          </p:nvPr>
        </p:nvSpPr>
        <p:spPr/>
        <p:txBody>
          <a:bodyPr/>
          <a:lstStyle/>
          <a:p>
            <a:r>
              <a:rPr lang="nl-NL" dirty="0"/>
              <a:t>Open vraag</a:t>
            </a:r>
          </a:p>
        </p:txBody>
      </p:sp>
      <p:sp>
        <p:nvSpPr>
          <p:cNvPr id="3" name="Tijdelijke aanduiding voor inhoud 2">
            <a:extLst>
              <a:ext uri="{FF2B5EF4-FFF2-40B4-BE49-F238E27FC236}">
                <a16:creationId xmlns:a16="http://schemas.microsoft.com/office/drawing/2014/main" id="{0233D4AA-6428-41D0-B5D0-D7257A7913E1}"/>
              </a:ext>
            </a:extLst>
          </p:cNvPr>
          <p:cNvSpPr>
            <a:spLocks noGrp="1"/>
          </p:cNvSpPr>
          <p:nvPr>
            <p:ph idx="1"/>
          </p:nvPr>
        </p:nvSpPr>
        <p:spPr/>
        <p:txBody>
          <a:bodyPr/>
          <a:lstStyle/>
          <a:p>
            <a:r>
              <a:rPr lang="nl-NL" dirty="0"/>
              <a:t>Wie heb jij weleens gegoogeld en waarom?</a:t>
            </a:r>
          </a:p>
        </p:txBody>
      </p:sp>
      <p:pic>
        <p:nvPicPr>
          <p:cNvPr id="6" name="Picture 4" descr="Het nieuwe Kasteel | Kasteel.gro | Digitale werkplaats Groningen 2019">
            <a:extLst>
              <a:ext uri="{FF2B5EF4-FFF2-40B4-BE49-F238E27FC236}">
                <a16:creationId xmlns:a16="http://schemas.microsoft.com/office/drawing/2014/main" id="{7823E1C2-E845-45C2-80F6-75A02B168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t nieuwe Kasteel | Kasteel.gro | Digitale werkplaats Groningen 2019">
            <a:extLst>
              <a:ext uri="{FF2B5EF4-FFF2-40B4-BE49-F238E27FC236}">
                <a16:creationId xmlns:a16="http://schemas.microsoft.com/office/drawing/2014/main" id="{8C9941D4-82D8-41C3-859E-8870A7F329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382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a:extLst>
              <a:ext uri="{FF2B5EF4-FFF2-40B4-BE49-F238E27FC236}">
                <a16:creationId xmlns:a16="http://schemas.microsoft.com/office/drawing/2014/main" id="{2B951E49-07FB-434A-B19A-E7FA7914F0B8}"/>
              </a:ext>
            </a:extLst>
          </p:cNvPr>
          <p:cNvSpPr>
            <a:spLocks noGrp="1"/>
          </p:cNvSpPr>
          <p:nvPr>
            <p:ph type="title"/>
          </p:nvPr>
        </p:nvSpPr>
        <p:spPr>
          <a:xfrm>
            <a:off x="1539116" y="864108"/>
            <a:ext cx="3073914" cy="5120639"/>
          </a:xfrm>
        </p:spPr>
        <p:txBody>
          <a:bodyPr>
            <a:normAutofit/>
          </a:bodyPr>
          <a:lstStyle/>
          <a:p>
            <a:pPr algn="r"/>
            <a:r>
              <a:rPr lang="nl-NL">
                <a:solidFill>
                  <a:schemeClr val="tx1">
                    <a:lumMod val="85000"/>
                    <a:lumOff val="15000"/>
                  </a:schemeClr>
                </a:solidFill>
              </a:rPr>
              <a:t>Vraag:</a:t>
            </a:r>
            <a:br>
              <a:rPr lang="nl-NL">
                <a:solidFill>
                  <a:schemeClr val="tx1">
                    <a:lumMod val="85000"/>
                    <a:lumOff val="15000"/>
                  </a:schemeClr>
                </a:solidFill>
              </a:rPr>
            </a:br>
            <a:endParaRPr lang="nl-NL">
              <a:solidFill>
                <a:schemeClr val="tx1">
                  <a:lumMod val="85000"/>
                  <a:lumOff val="15000"/>
                </a:schemeClr>
              </a:solidFill>
            </a:endParaRPr>
          </a:p>
        </p:txBody>
      </p:sp>
      <p:sp>
        <p:nvSpPr>
          <p:cNvPr id="14" name="Rectangle 13">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cxnSp>
        <p:nvCxnSpPr>
          <p:cNvPr id="16" name="Straight Connector 15">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4457EFDB-0931-4224-A18A-D846F8B67377}"/>
              </a:ext>
            </a:extLst>
          </p:cNvPr>
          <p:cNvSpPr>
            <a:spLocks noGrp="1"/>
          </p:cNvSpPr>
          <p:nvPr>
            <p:ph idx="1"/>
          </p:nvPr>
        </p:nvSpPr>
        <p:spPr>
          <a:xfrm>
            <a:off x="5289229" y="864108"/>
            <a:ext cx="5910677" cy="5120640"/>
          </a:xfrm>
        </p:spPr>
        <p:txBody>
          <a:bodyPr>
            <a:normAutofit/>
          </a:bodyPr>
          <a:lstStyle/>
          <a:p>
            <a:r>
              <a:rPr lang="nl-NL" dirty="0"/>
              <a:t>Hoeveel % van de </a:t>
            </a:r>
            <a:r>
              <a:rPr lang="nl-NL" dirty="0" err="1"/>
              <a:t>recruiters</a:t>
            </a:r>
            <a:r>
              <a:rPr lang="nl-NL" dirty="0"/>
              <a:t> zoekt online informatie op over een sollicitant?</a:t>
            </a:r>
          </a:p>
          <a:p>
            <a:pPr marL="0" indent="0">
              <a:buNone/>
            </a:pPr>
            <a:endParaRPr lang="nl-NL" dirty="0"/>
          </a:p>
        </p:txBody>
      </p:sp>
      <p:sp>
        <p:nvSpPr>
          <p:cNvPr id="18" name="Rectangle 17">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Het nieuwe Kasteel | Kasteel.gro | Digitale werkplaats Groningen 2019">
            <a:extLst>
              <a:ext uri="{FF2B5EF4-FFF2-40B4-BE49-F238E27FC236}">
                <a16:creationId xmlns:a16="http://schemas.microsoft.com/office/drawing/2014/main" id="{8C1A6CF1-A9A1-4524-957B-2C00B75EA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t nieuwe Kasteel | Kasteel.gro | Digitale werkplaats Groningen 2019">
            <a:extLst>
              <a:ext uri="{FF2B5EF4-FFF2-40B4-BE49-F238E27FC236}">
                <a16:creationId xmlns:a16="http://schemas.microsoft.com/office/drawing/2014/main" id="{3AA9F915-7B26-4B92-BC4C-28CFB66F06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34973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4ED6E9FCE191479359C05D88A372A6" ma:contentTypeVersion="38" ma:contentTypeDescription="Een nieuw document maken." ma:contentTypeScope="" ma:versionID="6cf6b26b7b7e720e2597251af37f9349">
  <xsd:schema xmlns:xsd="http://www.w3.org/2001/XMLSchema" xmlns:xs="http://www.w3.org/2001/XMLSchema" xmlns:p="http://schemas.microsoft.com/office/2006/metadata/properties" xmlns:ns2="90ed0bb7-21c4-4f64-a81e-213c1120bb52" xmlns:ns3="29155f51-7762-430c-9a21-f70f21876669" targetNamespace="http://schemas.microsoft.com/office/2006/metadata/properties" ma:root="true" ma:fieldsID="8da7241c918e9c166715bcd32240e11c" ns2:_="" ns3:_="">
    <xsd:import namespace="90ed0bb7-21c4-4f64-a81e-213c1120bb52"/>
    <xsd:import namespace="29155f51-7762-430c-9a21-f70f2187666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Leaders" minOccurs="0"/>
                <xsd:element ref="ns2:Members" minOccurs="0"/>
                <xsd:element ref="ns2:Member_Groups" minOccurs="0"/>
                <xsd:element ref="ns2:Invited_Leaders" minOccurs="0"/>
                <xsd:element ref="ns2:Invited_Members" minOccurs="0"/>
                <xsd:element ref="ns2:Has_Leaders_Only_SectionGroup"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ed0bb7-21c4-4f64-a81e-213c1120bb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0" nillable="true" ma:displayName="Math Settings" ma:internalName="Math_Settings">
      <xsd:simpleType>
        <xsd:restriction base="dms:Text"/>
      </xsd:simpleType>
    </xsd:element>
    <xsd:element name="DefaultSectionNames" ma:index="21" nillable="true" ma:displayName="Default Section Names" ma:internalName="DefaultSectionNames">
      <xsd:simpleType>
        <xsd:restriction base="dms:Note">
          <xsd:maxLength value="255"/>
        </xsd:restriction>
      </xsd:simpleType>
    </xsd:element>
    <xsd:element name="Templates" ma:index="22" nillable="true" ma:displayName="Templates" ma:internalName="Templates">
      <xsd:simpleType>
        <xsd:restriction base="dms:Note">
          <xsd:maxLength value="255"/>
        </xsd:restriction>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6" nillable="true" ma:displayName="Distribution Groups" ma:internalName="Distribution_Groups">
      <xsd:simpleType>
        <xsd:restriction base="dms:Note">
          <xsd:maxLength value="255"/>
        </xsd:restriction>
      </xsd:simpleType>
    </xsd:element>
    <xsd:element name="LMS_Mappings" ma:index="27" nillable="true" ma:displayName="LMS Mappings" ma:internalName="LMS_Mappings">
      <xsd:simpleType>
        <xsd:restriction base="dms:Note">
          <xsd:maxLength value="255"/>
        </xsd:restriction>
      </xsd:simple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Leaders" ma:index="34"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5"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6"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37" nillable="true" ma:displayName="Invited Leaders" ma:internalName="Invited_Leaders">
      <xsd:simpleType>
        <xsd:restriction base="dms:Note">
          <xsd:maxLength value="255"/>
        </xsd:restriction>
      </xsd:simpleType>
    </xsd:element>
    <xsd:element name="Invited_Members" ma:index="38" nillable="true" ma:displayName="Invited Members" ma:internalName="Invited_Members">
      <xsd:simpleType>
        <xsd:restriction base="dms:Note">
          <xsd:maxLength value="255"/>
        </xsd:restriction>
      </xsd:simpleType>
    </xsd:element>
    <xsd:element name="Has_Leaders_Only_SectionGroup" ma:index="39" nillable="true" ma:displayName="Has Leaders Only SectionGroup" ma:internalName="Has_Leaders_Only_SectionGroup">
      <xsd:simpleType>
        <xsd:restriction base="dms:Boolean"/>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LengthInSeconds" ma:index="4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155f51-7762-430c-9a21-f70f21876669"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vited_Leaders xmlns="90ed0bb7-21c4-4f64-a81e-213c1120bb52" xsi:nil="true"/>
    <NotebookType xmlns="90ed0bb7-21c4-4f64-a81e-213c1120bb52" xsi:nil="true"/>
    <FolderType xmlns="90ed0bb7-21c4-4f64-a81e-213c1120bb52" xsi:nil="true"/>
    <Student_Groups xmlns="90ed0bb7-21c4-4f64-a81e-213c1120bb52">
      <UserInfo>
        <DisplayName/>
        <AccountId xsi:nil="true"/>
        <AccountType/>
      </UserInfo>
    </Student_Groups>
    <TeamsChannelId xmlns="90ed0bb7-21c4-4f64-a81e-213c1120bb52" xsi:nil="true"/>
    <Students xmlns="90ed0bb7-21c4-4f64-a81e-213c1120bb52">
      <UserInfo>
        <DisplayName/>
        <AccountId xsi:nil="true"/>
        <AccountType/>
      </UserInfo>
    </Students>
    <Distribution_Groups xmlns="90ed0bb7-21c4-4f64-a81e-213c1120bb52" xsi:nil="true"/>
    <DefaultSectionNames xmlns="90ed0bb7-21c4-4f64-a81e-213c1120bb52" xsi:nil="true"/>
    <Is_Collaboration_Space_Locked xmlns="90ed0bb7-21c4-4f64-a81e-213c1120bb52" xsi:nil="true"/>
    <AppVersion xmlns="90ed0bb7-21c4-4f64-a81e-213c1120bb52" xsi:nil="true"/>
    <Invited_Students xmlns="90ed0bb7-21c4-4f64-a81e-213c1120bb52" xsi:nil="true"/>
    <IsNotebookLocked xmlns="90ed0bb7-21c4-4f64-a81e-213c1120bb52" xsi:nil="true"/>
    <Math_Settings xmlns="90ed0bb7-21c4-4f64-a81e-213c1120bb52" xsi:nil="true"/>
    <Self_Registration_Enabled xmlns="90ed0bb7-21c4-4f64-a81e-213c1120bb52" xsi:nil="true"/>
    <Has_Teacher_Only_SectionGroup xmlns="90ed0bb7-21c4-4f64-a81e-213c1120bb52" xsi:nil="true"/>
    <Members xmlns="90ed0bb7-21c4-4f64-a81e-213c1120bb52">
      <UserInfo>
        <DisplayName/>
        <AccountId xsi:nil="true"/>
        <AccountType/>
      </UserInfo>
    </Members>
    <Invited_Members xmlns="90ed0bb7-21c4-4f64-a81e-213c1120bb52" xsi:nil="true"/>
    <Invited_Teachers xmlns="90ed0bb7-21c4-4f64-a81e-213c1120bb52" xsi:nil="true"/>
    <Teachers xmlns="90ed0bb7-21c4-4f64-a81e-213c1120bb52">
      <UserInfo>
        <DisplayName/>
        <AccountId xsi:nil="true"/>
        <AccountType/>
      </UserInfo>
    </Teachers>
    <Templates xmlns="90ed0bb7-21c4-4f64-a81e-213c1120bb52" xsi:nil="true"/>
    <Member_Groups xmlns="90ed0bb7-21c4-4f64-a81e-213c1120bb52">
      <UserInfo>
        <DisplayName/>
        <AccountId xsi:nil="true"/>
        <AccountType/>
      </UserInfo>
    </Member_Groups>
    <Has_Leaders_Only_SectionGroup xmlns="90ed0bb7-21c4-4f64-a81e-213c1120bb52" xsi:nil="true"/>
    <LMS_Mappings xmlns="90ed0bb7-21c4-4f64-a81e-213c1120bb52" xsi:nil="true"/>
    <CultureName xmlns="90ed0bb7-21c4-4f64-a81e-213c1120bb52" xsi:nil="true"/>
    <Owner xmlns="90ed0bb7-21c4-4f64-a81e-213c1120bb52">
      <UserInfo>
        <DisplayName/>
        <AccountId xsi:nil="true"/>
        <AccountType/>
      </UserInfo>
    </Owner>
    <Leaders xmlns="90ed0bb7-21c4-4f64-a81e-213c1120bb52">
      <UserInfo>
        <DisplayName/>
        <AccountId xsi:nil="true"/>
        <AccountType/>
      </UserInfo>
    </Lead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42D314-8BEF-4668-A36E-7C1CD0A965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ed0bb7-21c4-4f64-a81e-213c1120bb52"/>
    <ds:schemaRef ds:uri="29155f51-7762-430c-9a21-f70f218766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67978E-C26D-40A3-82A0-F6D9FC1FFAC6}">
  <ds:schemaRefs>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http://schemas.microsoft.com/office/2006/metadata/properties"/>
    <ds:schemaRef ds:uri="29155f51-7762-430c-9a21-f70f21876669"/>
    <ds:schemaRef ds:uri="http://www.w3.org/XML/1998/namespace"/>
    <ds:schemaRef ds:uri="90ed0bb7-21c4-4f64-a81e-213c1120bb52"/>
    <ds:schemaRef ds:uri="http://purl.org/dc/dcmitype/"/>
    <ds:schemaRef ds:uri="http://purl.org/dc/terms/"/>
  </ds:schemaRefs>
</ds:datastoreItem>
</file>

<file path=customXml/itemProps3.xml><?xml version="1.0" encoding="utf-8"?>
<ds:datastoreItem xmlns:ds="http://schemas.openxmlformats.org/officeDocument/2006/customXml" ds:itemID="{1032F023-6A0A-4F9E-93D9-FE8878E154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9131</TotalTime>
  <Words>1546</Words>
  <Application>Microsoft Office PowerPoint</Application>
  <PresentationFormat>Breedbeeld</PresentationFormat>
  <Paragraphs>117</Paragraphs>
  <Slides>13</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Corbel</vt:lpstr>
      <vt:lpstr>Wingdings 2</vt:lpstr>
      <vt:lpstr>Frame</vt:lpstr>
      <vt:lpstr>Digitaal Burgerschap</vt:lpstr>
      <vt:lpstr>Deze les</vt:lpstr>
      <vt:lpstr>Lesdoelen </vt:lpstr>
      <vt:lpstr>Digitaal Burgerschap</vt:lpstr>
      <vt:lpstr>Digitaal Burgerschap </vt:lpstr>
      <vt:lpstr> Digitaal burgerschap</vt:lpstr>
      <vt:lpstr>Dit verwachten we van jou deze periode:</vt:lpstr>
      <vt:lpstr>Open vraag</vt:lpstr>
      <vt:lpstr>Vraag: </vt:lpstr>
      <vt:lpstr>Wie en waarom zoeken we iemand online?</vt:lpstr>
      <vt:lpstr>Opdracht 1 instructie</vt:lpstr>
      <vt:lpstr>Stellingen  </vt:lpstr>
      <vt:lpstr>Afronding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Digitaal Burgerschap</dc:title>
  <dc:creator>Marlies Blaauw</dc:creator>
  <cp:lastModifiedBy>Moniek Smit</cp:lastModifiedBy>
  <cp:revision>14</cp:revision>
  <dcterms:created xsi:type="dcterms:W3CDTF">2021-06-30T08:03:20Z</dcterms:created>
  <dcterms:modified xsi:type="dcterms:W3CDTF">2024-01-29T15:57:43Z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0x010100E64ED6E9FCE191479359C05D88A372A6</vt:lpwstr>
  </property>
</Properties>
</file>